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4572000" cy="6400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8"/>
  </p:normalViewPr>
  <p:slideViewPr>
    <p:cSldViewPr>
      <p:cViewPr varScale="1">
        <p:scale>
          <a:sx n="126" d="100"/>
          <a:sy n="126" d="100"/>
        </p:scale>
        <p:origin x="2196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DBEAFF"/>
                </a:solidFill>
                <a:latin typeface="Roboto-Medium"/>
                <a:cs typeface="Roboto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6464" y="433115"/>
            <a:ext cx="247907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216" y="1612900"/>
            <a:ext cx="2915566" cy="3811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DBEAFF"/>
                </a:solidFill>
                <a:latin typeface="Roboto-Medium"/>
                <a:cs typeface="Roboto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21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0.png"/><Relationship Id="rId7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jpg"/><Relationship Id="rId4" Type="http://schemas.openxmlformats.org/officeDocument/2006/relationships/image" Target="../media/image21.png"/><Relationship Id="rId9" Type="http://schemas.openxmlformats.org/officeDocument/2006/relationships/image" Target="../media/image5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1.png"/><Relationship Id="rId7" Type="http://schemas.openxmlformats.org/officeDocument/2006/relationships/image" Target="../media/image6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jp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jpg"/><Relationship Id="rId4" Type="http://schemas.openxmlformats.org/officeDocument/2006/relationships/image" Target="../media/image74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8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5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jp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g"/><Relationship Id="rId5" Type="http://schemas.openxmlformats.org/officeDocument/2006/relationships/image" Target="../media/image21.png"/><Relationship Id="rId10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09235" y="5937249"/>
            <a:ext cx="1409474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Set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of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9</a:t>
            </a:r>
            <a:r>
              <a:rPr sz="10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Roboto-Medium"/>
                <a:cs typeface="Roboto-Medium"/>
              </a:rPr>
              <a:t>cards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" y="5048250"/>
            <a:ext cx="457145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Imagine a world </a:t>
            </a:r>
            <a:r>
              <a:rPr sz="1400" b="1" spc="-5" dirty="0">
                <a:solidFill>
                  <a:srgbClr val="FFFFFF"/>
                </a:solidFill>
                <a:latin typeface="Roboto"/>
                <a:cs typeface="Roboto"/>
              </a:rPr>
              <a:t>where anything is</a:t>
            </a:r>
            <a:r>
              <a:rPr sz="1400" b="1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possible!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-233" y="1227526"/>
            <a:ext cx="4571692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700" spc="5" dirty="0"/>
              <a:t>Imagine</a:t>
            </a:r>
            <a:r>
              <a:rPr sz="2700" spc="-75" dirty="0"/>
              <a:t> </a:t>
            </a:r>
            <a:r>
              <a:rPr lang="en-US" sz="2700" dirty="0"/>
              <a:t>a World</a:t>
            </a:r>
            <a:endParaRPr sz="2700" dirty="0"/>
          </a:p>
        </p:txBody>
      </p:sp>
      <p:sp>
        <p:nvSpPr>
          <p:cNvPr id="48" name="object 48"/>
          <p:cNvSpPr/>
          <p:nvPr/>
        </p:nvSpPr>
        <p:spPr>
          <a:xfrm>
            <a:off x="1849921" y="835661"/>
            <a:ext cx="897423" cy="315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9">
            <a:extLst>
              <a:ext uri="{FF2B5EF4-FFF2-40B4-BE49-F238E27FC236}">
                <a16:creationId xmlns:a16="http://schemas.microsoft.com/office/drawing/2014/main" id="{4E5958FE-402F-924B-94A1-638563CD7071}"/>
              </a:ext>
            </a:extLst>
          </p:cNvPr>
          <p:cNvSpPr/>
          <p:nvPr/>
        </p:nvSpPr>
        <p:spPr>
          <a:xfrm>
            <a:off x="353931" y="1869414"/>
            <a:ext cx="1860948" cy="1385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/>
              <a:t> </a:t>
            </a:r>
            <a:endParaRPr dirty="0"/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4CEE7C24-1C72-9046-B2F2-F8D9C895BF34}"/>
              </a:ext>
            </a:extLst>
          </p:cNvPr>
          <p:cNvSpPr/>
          <p:nvPr/>
        </p:nvSpPr>
        <p:spPr>
          <a:xfrm>
            <a:off x="2382520" y="1875548"/>
            <a:ext cx="1860943" cy="1387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1">
            <a:extLst>
              <a:ext uri="{FF2B5EF4-FFF2-40B4-BE49-F238E27FC236}">
                <a16:creationId xmlns:a16="http://schemas.microsoft.com/office/drawing/2014/main" id="{450888AC-FFAF-E54F-8D87-55273839B959}"/>
              </a:ext>
            </a:extLst>
          </p:cNvPr>
          <p:cNvSpPr/>
          <p:nvPr/>
        </p:nvSpPr>
        <p:spPr>
          <a:xfrm>
            <a:off x="358686" y="3407422"/>
            <a:ext cx="1868716" cy="1398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3">
            <a:extLst>
              <a:ext uri="{FF2B5EF4-FFF2-40B4-BE49-F238E27FC236}">
                <a16:creationId xmlns:a16="http://schemas.microsoft.com/office/drawing/2014/main" id="{18DC06B1-2A72-D847-A2F3-138604EF047B}"/>
              </a:ext>
            </a:extLst>
          </p:cNvPr>
          <p:cNvSpPr/>
          <p:nvPr/>
        </p:nvSpPr>
        <p:spPr>
          <a:xfrm>
            <a:off x="2374753" y="3409343"/>
            <a:ext cx="1868710" cy="1394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708150"/>
          </a:xfrm>
          <a:custGeom>
            <a:avLst/>
            <a:gdLst/>
            <a:ahLst/>
            <a:cxnLst/>
            <a:rect l="l" t="t" r="r" b="b"/>
            <a:pathLst>
              <a:path w="4572000" h="1708150">
                <a:moveTo>
                  <a:pt x="0" y="1708150"/>
                </a:moveTo>
                <a:lnTo>
                  <a:pt x="4572000" y="1708150"/>
                </a:lnTo>
                <a:lnTo>
                  <a:pt x="457200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628900"/>
            <a:ext cx="4572000" cy="2635250"/>
          </a:xfrm>
          <a:custGeom>
            <a:avLst/>
            <a:gdLst/>
            <a:ahLst/>
            <a:cxnLst/>
            <a:rect l="l" t="t" r="r" b="b"/>
            <a:pathLst>
              <a:path w="4572000" h="2635250">
                <a:moveTo>
                  <a:pt x="0" y="2635250"/>
                </a:moveTo>
                <a:lnTo>
                  <a:pt x="4572000" y="2635250"/>
                </a:lnTo>
                <a:lnTo>
                  <a:pt x="4572000" y="0"/>
                </a:lnTo>
                <a:lnTo>
                  <a:pt x="0" y="0"/>
                </a:lnTo>
                <a:lnTo>
                  <a:pt x="0" y="263525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254625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20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616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Go Up </a:t>
            </a:r>
            <a:r>
              <a:rPr sz="2400" spc="5" dirty="0"/>
              <a:t>and</a:t>
            </a:r>
            <a:r>
              <a:rPr sz="2400" spc="-95" dirty="0"/>
              <a:t> </a:t>
            </a:r>
            <a:r>
              <a:rPr sz="2400" spc="-10" dirty="0"/>
              <a:t>Down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10865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00633" y="3383783"/>
            <a:ext cx="1744672" cy="159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257800"/>
            <a:ext cx="4572000" cy="1143000"/>
          </a:xfrm>
          <a:custGeom>
            <a:avLst/>
            <a:gdLst/>
            <a:ahLst/>
            <a:cxnLst/>
            <a:rect l="l" t="t" r="r" b="b"/>
            <a:pathLst>
              <a:path w="4572000" h="1143000">
                <a:moveTo>
                  <a:pt x="0" y="1143000"/>
                </a:moveTo>
                <a:lnTo>
                  <a:pt x="4572000" y="1143000"/>
                </a:lnTo>
                <a:lnTo>
                  <a:pt x="45720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245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0" y="54045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84061" y="2076931"/>
            <a:ext cx="1313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34361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15900" y="2062596"/>
            <a:ext cx="112909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61299"/>
            <a:ext cx="712469" cy="535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552091" y="2110254"/>
            <a:ext cx="4330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Hedgehog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08725" y="2110254"/>
            <a:ext cx="73914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636466"/>
                </a:solidFill>
                <a:latin typeface="Roboto"/>
                <a:cs typeface="Roboto"/>
              </a:rPr>
              <a:t>Woods </a:t>
            </a: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and</a:t>
            </a:r>
            <a:r>
              <a:rPr sz="700" spc="-5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Bench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7058" y="34801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058" y="3505446"/>
            <a:ext cx="485875" cy="3088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7058" y="34801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93168" y="3834803"/>
            <a:ext cx="3746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Hedgehog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60486" y="5005599"/>
            <a:ext cx="260190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minus sign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</a:t>
            </a:r>
            <a:r>
              <a:rPr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down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31391" y="4802544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58866" y="3519730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40184" y="118999"/>
                </a:moveTo>
                <a:lnTo>
                  <a:pt x="66905" y="118999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97"/>
                </a:lnTo>
                <a:lnTo>
                  <a:pt x="90146" y="363220"/>
                </a:lnTo>
                <a:lnTo>
                  <a:pt x="96169" y="367280"/>
                </a:lnTo>
                <a:lnTo>
                  <a:pt x="103545" y="368769"/>
                </a:lnTo>
                <a:lnTo>
                  <a:pt x="110920" y="367280"/>
                </a:lnTo>
                <a:lnTo>
                  <a:pt x="116943" y="363220"/>
                </a:lnTo>
                <a:lnTo>
                  <a:pt x="121004" y="357197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9"/>
                </a:lnTo>
                <a:close/>
              </a:path>
              <a:path w="208279" h="368935">
                <a:moveTo>
                  <a:pt x="108193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9"/>
                </a:lnTo>
                <a:lnTo>
                  <a:pt x="194629" y="118999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19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58866" y="4552203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94624" y="249758"/>
                </a:moveTo>
                <a:lnTo>
                  <a:pt x="13458" y="249758"/>
                </a:lnTo>
                <a:lnTo>
                  <a:pt x="5691" y="252127"/>
                </a:lnTo>
                <a:lnTo>
                  <a:pt x="914" y="257987"/>
                </a:lnTo>
                <a:lnTo>
                  <a:pt x="0" y="265467"/>
                </a:lnTo>
                <a:lnTo>
                  <a:pt x="3819" y="272694"/>
                </a:lnTo>
                <a:lnTo>
                  <a:pt x="99895" y="368757"/>
                </a:lnTo>
                <a:lnTo>
                  <a:pt x="108200" y="368757"/>
                </a:lnTo>
                <a:lnTo>
                  <a:pt x="204263" y="272694"/>
                </a:lnTo>
                <a:lnTo>
                  <a:pt x="208088" y="265467"/>
                </a:lnTo>
                <a:lnTo>
                  <a:pt x="207173" y="257987"/>
                </a:lnTo>
                <a:lnTo>
                  <a:pt x="202393" y="252127"/>
                </a:lnTo>
                <a:lnTo>
                  <a:pt x="194624" y="249758"/>
                </a:lnTo>
                <a:close/>
              </a:path>
              <a:path w="208279" h="368935">
                <a:moveTo>
                  <a:pt x="104543" y="0"/>
                </a:moveTo>
                <a:lnTo>
                  <a:pt x="97167" y="1487"/>
                </a:lnTo>
                <a:lnTo>
                  <a:pt x="91144" y="5543"/>
                </a:lnTo>
                <a:lnTo>
                  <a:pt x="87083" y="11562"/>
                </a:lnTo>
                <a:lnTo>
                  <a:pt x="85594" y="18935"/>
                </a:lnTo>
                <a:lnTo>
                  <a:pt x="85594" y="19227"/>
                </a:lnTo>
                <a:lnTo>
                  <a:pt x="67903" y="249758"/>
                </a:lnTo>
                <a:lnTo>
                  <a:pt x="141182" y="249758"/>
                </a:lnTo>
                <a:lnTo>
                  <a:pt x="123479" y="19227"/>
                </a:lnTo>
                <a:lnTo>
                  <a:pt x="123491" y="18935"/>
                </a:lnTo>
                <a:lnTo>
                  <a:pt x="122002" y="11562"/>
                </a:lnTo>
                <a:lnTo>
                  <a:pt x="117941" y="5543"/>
                </a:lnTo>
                <a:lnTo>
                  <a:pt x="111918" y="1487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524000" y="5863463"/>
            <a:ext cx="28956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up and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down arrow keys on your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keyboard.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33792" y="5595579"/>
            <a:ext cx="204584" cy="221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3792" y="5841488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62433" y="5841488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5150" y="5841488"/>
            <a:ext cx="204584" cy="2219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46583" y="1644863"/>
            <a:ext cx="643836" cy="409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0" y="3102635"/>
            <a:ext cx="45720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900" b="1" spc="-5" dirty="0">
                <a:solidFill>
                  <a:srgbClr val="00A1CB"/>
                </a:solidFill>
                <a:latin typeface="Roboto-Black"/>
                <a:cs typeface="Roboto-Black"/>
              </a:rPr>
              <a:t>Change </a:t>
            </a:r>
            <a:r>
              <a:rPr sz="900" b="1" dirty="0">
                <a:solidFill>
                  <a:srgbClr val="00A1CB"/>
                </a:solidFill>
                <a:latin typeface="Roboto-Black"/>
                <a:cs typeface="Roboto-Black"/>
              </a:rPr>
              <a:t>y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 character </a:t>
            </a:r>
            <a:r>
              <a:rPr sz="900" i="1" dirty="0">
                <a:solidFill>
                  <a:srgbClr val="636466"/>
                </a:solidFill>
                <a:latin typeface="Roboto-MediumItalic"/>
                <a:cs typeface="Roboto-MediumItalic"/>
              </a:rPr>
              <a:t>up and</a:t>
            </a:r>
            <a:r>
              <a:rPr sz="900" i="1" spc="-40" dirty="0">
                <a:solidFill>
                  <a:srgbClr val="636466"/>
                </a:solidFill>
                <a:latin typeface="Roboto-MediumItalic"/>
                <a:cs typeface="Roboto-MediumItalic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down.</a:t>
            </a:r>
            <a:endParaRPr sz="900" dirty="0">
              <a:latin typeface="Roboto-MediumItalic"/>
              <a:cs typeface="Roboto-MediumItalic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34FC9FF4-FADE-47D7-8759-2E3B7B98AFAE}"/>
              </a:ext>
            </a:extLst>
          </p:cNvPr>
          <p:cNvSpPr txBox="1"/>
          <p:nvPr/>
        </p:nvSpPr>
        <p:spPr>
          <a:xfrm>
            <a:off x="0" y="2742042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30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900" dirty="0">
              <a:latin typeface="Roboto-MediumItalic"/>
              <a:cs typeface="Roboto-MediumItal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5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Change</a:t>
            </a:r>
            <a:r>
              <a:rPr spc="-50" dirty="0"/>
              <a:t> </a:t>
            </a:r>
            <a:r>
              <a:rPr spc="-5" dirty="0"/>
              <a:t>Costumes</a:t>
            </a:r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1342" y="1263650"/>
            <a:ext cx="328929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Animate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sprite when you click</a:t>
            </a:r>
            <a:r>
              <a:rPr sz="12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it.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5794" y="3725074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57181" y="5005326"/>
            <a:ext cx="120286" cy="135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BF6B016E-E3C7-DC4A-9935-5B82F2705F2A}"/>
              </a:ext>
            </a:extLst>
          </p:cNvPr>
          <p:cNvSpPr txBox="1"/>
          <p:nvPr/>
        </p:nvSpPr>
        <p:spPr>
          <a:xfrm>
            <a:off x="723900" y="5927725"/>
            <a:ext cx="142664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7100"/>
            <a:ext cx="4572000" cy="1649095"/>
          </a:xfrm>
          <a:custGeom>
            <a:avLst/>
            <a:gdLst/>
            <a:ahLst/>
            <a:cxnLst/>
            <a:rect l="l" t="t" r="r" b="b"/>
            <a:pathLst>
              <a:path w="4572000" h="1649095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575674"/>
            <a:ext cx="4572000" cy="2559050"/>
          </a:xfrm>
          <a:custGeom>
            <a:avLst/>
            <a:gdLst/>
            <a:ahLst/>
            <a:cxnLst/>
            <a:rect l="l" t="t" r="r" b="b"/>
            <a:pathLst>
              <a:path w="4572000" h="2559050">
                <a:moveTo>
                  <a:pt x="0" y="2558910"/>
                </a:moveTo>
                <a:lnTo>
                  <a:pt x="4572000" y="2558910"/>
                </a:lnTo>
                <a:lnTo>
                  <a:pt x="4572000" y="0"/>
                </a:lnTo>
                <a:lnTo>
                  <a:pt x="0" y="0"/>
                </a:lnTo>
                <a:lnTo>
                  <a:pt x="0" y="255891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56297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Change</a:t>
            </a:r>
            <a:r>
              <a:rPr sz="2400" spc="-55" dirty="0"/>
              <a:t> </a:t>
            </a:r>
            <a:r>
              <a:rPr sz="2400" spc="-5" dirty="0"/>
              <a:t>Costumes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10357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26867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58661" y="2102047"/>
            <a:ext cx="1415310" cy="152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59761" y="1605165"/>
            <a:ext cx="412394" cy="412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97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79540" y="2107079"/>
            <a:ext cx="3778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Rooster</a:t>
            </a:r>
            <a:endParaRPr sz="8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201" y="2109319"/>
            <a:ext cx="1408496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21404" y="1558925"/>
            <a:ext cx="712469" cy="524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774085" y="2107079"/>
            <a:ext cx="4089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Blue</a:t>
            </a:r>
            <a:r>
              <a:rPr sz="800" spc="-6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Sky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08100" y="3096214"/>
            <a:ext cx="1650999" cy="1621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5134584"/>
            <a:ext cx="4572000" cy="1266825"/>
          </a:xfrm>
          <a:custGeom>
            <a:avLst/>
            <a:gdLst/>
            <a:ahLst/>
            <a:cxnLst/>
            <a:rect l="l" t="t" r="r" b="b"/>
            <a:pathLst>
              <a:path w="4572000" h="1266825">
                <a:moveTo>
                  <a:pt x="0" y="1266215"/>
                </a:moveTo>
                <a:lnTo>
                  <a:pt x="4572000" y="1266215"/>
                </a:lnTo>
                <a:lnTo>
                  <a:pt x="4572000" y="0"/>
                </a:lnTo>
                <a:lnTo>
                  <a:pt x="0" y="0"/>
                </a:lnTo>
                <a:lnTo>
                  <a:pt x="0" y="126621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512187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0" y="5264808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7384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384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7384" y="3435857"/>
            <a:ext cx="48577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</a:pPr>
            <a:r>
              <a:rPr lang="en-US" sz="600" dirty="0">
                <a:latin typeface="Roboto"/>
                <a:cs typeface="Roboto"/>
              </a:rPr>
              <a:t>Rooster</a:t>
            </a:r>
            <a:endParaRPr sz="600" dirty="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0122" y="5486400"/>
            <a:ext cx="834812" cy="6655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122" y="5486400"/>
            <a:ext cx="835025" cy="666115"/>
          </a:xfrm>
          <a:custGeom>
            <a:avLst/>
            <a:gdLst/>
            <a:ahLst/>
            <a:cxnLst/>
            <a:rect l="l" t="t" r="r" b="b"/>
            <a:pathLst>
              <a:path w="835025" h="66611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9343"/>
                </a:lnTo>
                <a:lnTo>
                  <a:pt x="1190" y="633396"/>
                </a:lnTo>
                <a:lnTo>
                  <a:pt x="9525" y="656018"/>
                </a:lnTo>
                <a:lnTo>
                  <a:pt x="32146" y="664352"/>
                </a:lnTo>
                <a:lnTo>
                  <a:pt x="76200" y="665543"/>
                </a:lnTo>
                <a:lnTo>
                  <a:pt x="758609" y="665543"/>
                </a:lnTo>
                <a:lnTo>
                  <a:pt x="802662" y="664352"/>
                </a:lnTo>
                <a:lnTo>
                  <a:pt x="825284" y="656018"/>
                </a:lnTo>
                <a:lnTo>
                  <a:pt x="833618" y="633396"/>
                </a:lnTo>
                <a:lnTo>
                  <a:pt x="834809" y="589343"/>
                </a:lnTo>
                <a:lnTo>
                  <a:pt x="834809" y="76200"/>
                </a:lnTo>
                <a:lnTo>
                  <a:pt x="833618" y="32146"/>
                </a:lnTo>
                <a:lnTo>
                  <a:pt x="825284" y="9525"/>
                </a:lnTo>
                <a:lnTo>
                  <a:pt x="802662" y="1190"/>
                </a:lnTo>
                <a:lnTo>
                  <a:pt x="7586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AFB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0079" y="5867232"/>
            <a:ext cx="102552" cy="114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0" y="5665723"/>
            <a:ext cx="45720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98800" y="3315304"/>
            <a:ext cx="11391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one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costume.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98800" y="3881724"/>
            <a:ext cx="85851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</a:t>
            </a:r>
            <a:r>
              <a:rPr sz="900" spc="-7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another.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06700" y="3480042"/>
            <a:ext cx="762000" cy="173355"/>
          </a:xfrm>
          <a:custGeom>
            <a:avLst/>
            <a:gdLst/>
            <a:ahLst/>
            <a:cxnLst/>
            <a:rect l="l" t="t" r="r" b="b"/>
            <a:pathLst>
              <a:path w="762000" h="173354">
                <a:moveTo>
                  <a:pt x="761745" y="0"/>
                </a:moveTo>
                <a:lnTo>
                  <a:pt x="761745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19400" y="4038302"/>
            <a:ext cx="749300" cy="173355"/>
          </a:xfrm>
          <a:custGeom>
            <a:avLst/>
            <a:gdLst/>
            <a:ahLst/>
            <a:cxnLst/>
            <a:rect l="l" t="t" r="r" b="b"/>
            <a:pathLst>
              <a:path w="749300" h="173354">
                <a:moveTo>
                  <a:pt x="749045" y="0"/>
                </a:moveTo>
                <a:lnTo>
                  <a:pt x="749045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22783" y="1608012"/>
            <a:ext cx="441642" cy="4945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6800" y="3119907"/>
            <a:ext cx="295059" cy="330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6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Glide </a:t>
            </a:r>
            <a:r>
              <a:rPr sz="2000" spc="-15" dirty="0"/>
              <a:t>From </a:t>
            </a:r>
            <a:r>
              <a:rPr sz="2000" spc="-5" dirty="0"/>
              <a:t>Here</a:t>
            </a:r>
            <a:r>
              <a:rPr sz="2000" spc="-60" dirty="0"/>
              <a:t> </a:t>
            </a:r>
            <a:r>
              <a:rPr sz="2000" spc="-25" dirty="0"/>
              <a:t>to</a:t>
            </a:r>
            <a:r>
              <a:rPr lang="en-US" sz="2000" spc="-25" dirty="0"/>
              <a:t> There</a:t>
            </a:r>
            <a:endParaRPr sz="2000" spc="-25" dirty="0"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62970" y="1103630"/>
            <a:ext cx="1644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 marR="5080" indent="-123825">
              <a:lnSpc>
                <a:spcPct val="125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Make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sprite glide</a:t>
            </a:r>
            <a:r>
              <a:rPr sz="1200" spc="-13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Roboto-Medium"/>
                <a:cs typeface="Roboto-Medium"/>
              </a:rPr>
              <a:t>from 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one 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point to</a:t>
            </a:r>
            <a:r>
              <a:rPr sz="1200" spc="-7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Roboto-Medium"/>
                <a:cs typeface="Roboto-Medium"/>
              </a:rPr>
              <a:t>another.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8643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217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217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CF63B7F6-C2A8-1946-A3F6-64C1AC66A557}"/>
              </a:ext>
            </a:extLst>
          </p:cNvPr>
          <p:cNvSpPr txBox="1"/>
          <p:nvPr/>
        </p:nvSpPr>
        <p:spPr>
          <a:xfrm>
            <a:off x="723900" y="5927725"/>
            <a:ext cx="142664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1385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62"/>
            <a:ext cx="4572000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62796"/>
            <a:ext cx="4572000" cy="1621790"/>
          </a:xfrm>
          <a:custGeom>
            <a:avLst/>
            <a:gdLst/>
            <a:ahLst/>
            <a:cxnLst/>
            <a:rect l="l" t="t" r="r" b="b"/>
            <a:pathLst>
              <a:path w="4572000" h="1621789">
                <a:moveTo>
                  <a:pt x="0" y="1621307"/>
                </a:moveTo>
                <a:lnTo>
                  <a:pt x="4572000" y="1621307"/>
                </a:lnTo>
                <a:lnTo>
                  <a:pt x="4572000" y="0"/>
                </a:lnTo>
                <a:lnTo>
                  <a:pt x="0" y="0"/>
                </a:lnTo>
                <a:lnTo>
                  <a:pt x="0" y="162130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4136390" cy="556563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000" dirty="0"/>
              <a:t>Glide </a:t>
            </a:r>
            <a:r>
              <a:rPr sz="2000" spc="-10" dirty="0"/>
              <a:t>From </a:t>
            </a:r>
            <a:r>
              <a:rPr sz="2000" spc="-5" dirty="0"/>
              <a:t>Here</a:t>
            </a:r>
            <a:r>
              <a:rPr sz="2000" spc="-85" dirty="0"/>
              <a:t> </a:t>
            </a:r>
            <a:r>
              <a:rPr sz="2000" spc="-20" dirty="0"/>
              <a:t>to</a:t>
            </a:r>
            <a:r>
              <a:rPr lang="en-US" sz="2000" spc="-20" dirty="0"/>
              <a:t> There</a:t>
            </a:r>
            <a:endParaRPr sz="2000" dirty="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10865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26359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26870" y="2976372"/>
            <a:ext cx="1721294" cy="928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4912" y="30664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0113" y="3107283"/>
            <a:ext cx="373664" cy="358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4912" y="30664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6884" y="3438314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636466"/>
                </a:solidFill>
                <a:latin typeface="Roboto"/>
                <a:cs typeface="Roboto"/>
              </a:rPr>
              <a:t>Ea</a:t>
            </a:r>
            <a:r>
              <a:rPr sz="600" spc="10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th</a:t>
            </a:r>
            <a:endParaRPr sz="6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84104"/>
            <a:ext cx="4572000" cy="767715"/>
          </a:xfrm>
          <a:custGeom>
            <a:avLst/>
            <a:gdLst/>
            <a:ahLst/>
            <a:cxnLst/>
            <a:rect l="l" t="t" r="r" b="b"/>
            <a:pathLst>
              <a:path w="4572000" h="767714">
                <a:moveTo>
                  <a:pt x="0" y="767295"/>
                </a:moveTo>
                <a:lnTo>
                  <a:pt x="4572000" y="767295"/>
                </a:lnTo>
                <a:lnTo>
                  <a:pt x="4572000" y="0"/>
                </a:lnTo>
                <a:lnTo>
                  <a:pt x="0" y="0"/>
                </a:lnTo>
                <a:lnTo>
                  <a:pt x="0" y="76729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07140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851400"/>
            <a:ext cx="4572000" cy="1549400"/>
          </a:xfrm>
          <a:custGeom>
            <a:avLst/>
            <a:gdLst/>
            <a:ahLst/>
            <a:cxnLst/>
            <a:rect l="l" t="t" r="r" b="b"/>
            <a:pathLst>
              <a:path w="4572000" h="154940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838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926" y="5145945"/>
            <a:ext cx="1088038" cy="10184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2926" y="5145945"/>
            <a:ext cx="1088390" cy="1018540"/>
          </a:xfrm>
          <a:custGeom>
            <a:avLst/>
            <a:gdLst/>
            <a:ahLst/>
            <a:cxnLst/>
            <a:rect l="l" t="t" r="r" b="b"/>
            <a:pathLst>
              <a:path w="1088390" h="1018539">
                <a:moveTo>
                  <a:pt x="62484" y="0"/>
                </a:moveTo>
                <a:lnTo>
                  <a:pt x="26360" y="976"/>
                </a:lnTo>
                <a:lnTo>
                  <a:pt x="7810" y="7810"/>
                </a:lnTo>
                <a:lnTo>
                  <a:pt x="976" y="26360"/>
                </a:lnTo>
                <a:lnTo>
                  <a:pt x="0" y="62484"/>
                </a:lnTo>
                <a:lnTo>
                  <a:pt x="0" y="955954"/>
                </a:lnTo>
                <a:lnTo>
                  <a:pt x="976" y="992077"/>
                </a:lnTo>
                <a:lnTo>
                  <a:pt x="7810" y="1010627"/>
                </a:lnTo>
                <a:lnTo>
                  <a:pt x="26360" y="1017462"/>
                </a:lnTo>
                <a:lnTo>
                  <a:pt x="62484" y="1018438"/>
                </a:lnTo>
                <a:lnTo>
                  <a:pt x="1025550" y="1018438"/>
                </a:lnTo>
                <a:lnTo>
                  <a:pt x="1061673" y="1017462"/>
                </a:lnTo>
                <a:lnTo>
                  <a:pt x="1080223" y="1010627"/>
                </a:lnTo>
                <a:lnTo>
                  <a:pt x="1087058" y="992077"/>
                </a:lnTo>
                <a:lnTo>
                  <a:pt x="1088034" y="955954"/>
                </a:lnTo>
                <a:lnTo>
                  <a:pt x="1088034" y="62484"/>
                </a:lnTo>
                <a:lnTo>
                  <a:pt x="1087058" y="26360"/>
                </a:lnTo>
                <a:lnTo>
                  <a:pt x="1080223" y="7810"/>
                </a:lnTo>
                <a:lnTo>
                  <a:pt x="1061673" y="976"/>
                </a:lnTo>
                <a:lnTo>
                  <a:pt x="1025550" y="0"/>
                </a:lnTo>
                <a:lnTo>
                  <a:pt x="62484" y="0"/>
                </a:lnTo>
                <a:close/>
              </a:path>
            </a:pathLst>
          </a:custGeom>
          <a:ln w="15621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45298" y="2096885"/>
            <a:ext cx="1042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759761" y="1605165"/>
            <a:ext cx="412394" cy="412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597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80618" y="1590432"/>
            <a:ext cx="557415" cy="50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636144" y="2107079"/>
            <a:ext cx="2647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Ea</a:t>
            </a:r>
            <a:r>
              <a:rPr sz="800" spc="15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th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8597" y="21005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0750" y="1605165"/>
            <a:ext cx="412392" cy="4123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0749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21404" y="1558925"/>
            <a:ext cx="712469" cy="5193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847705" y="2107079"/>
            <a:ext cx="2609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Stars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00400" y="3374120"/>
            <a:ext cx="11303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Set the starting</a:t>
            </a:r>
            <a:r>
              <a:rPr sz="900" spc="-11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point.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01059" y="3612219"/>
            <a:ext cx="92456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Set the end</a:t>
            </a:r>
            <a:r>
              <a:rPr sz="900" spc="-9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point.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89450" y="3459528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>
                <a:moveTo>
                  <a:pt x="0" y="0"/>
                </a:moveTo>
                <a:lnTo>
                  <a:pt x="803071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86100" y="3708369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6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600200" y="5410453"/>
            <a:ext cx="2752090" cy="761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When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move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sprite, you can see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numbers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for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x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and </a:t>
            </a: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y</a:t>
            </a:r>
            <a:r>
              <a:rPr sz="900" b="1" spc="-5" dirty="0">
                <a:solidFill>
                  <a:srgbClr val="636466"/>
                </a:solidFill>
                <a:latin typeface="Roboto-Black"/>
                <a:cs typeface="Roboto-Black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update.</a:t>
            </a:r>
            <a:endParaRPr sz="900" dirty="0">
              <a:latin typeface="Roboto-Medium"/>
              <a:cs typeface="Roboto-Medium"/>
            </a:endParaRPr>
          </a:p>
          <a:p>
            <a:pPr>
              <a:lnSpc>
                <a:spcPct val="100000"/>
              </a:lnSpc>
            </a:pPr>
            <a:endParaRPr sz="110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x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is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position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left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right.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y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is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position up and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down.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53498" y="4450334"/>
            <a:ext cx="484416" cy="2778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53489" y="4450334"/>
            <a:ext cx="484505" cy="278130"/>
          </a:xfrm>
          <a:custGeom>
            <a:avLst/>
            <a:gdLst/>
            <a:ahLst/>
            <a:cxnLst/>
            <a:rect l="l" t="t" r="r" b="b"/>
            <a:pathLst>
              <a:path w="484504" h="27812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01625"/>
                </a:lnTo>
                <a:lnTo>
                  <a:pt x="1190" y="245678"/>
                </a:lnTo>
                <a:lnTo>
                  <a:pt x="9525" y="268300"/>
                </a:lnTo>
                <a:lnTo>
                  <a:pt x="32146" y="276634"/>
                </a:lnTo>
                <a:lnTo>
                  <a:pt x="76200" y="277825"/>
                </a:lnTo>
                <a:lnTo>
                  <a:pt x="408216" y="277825"/>
                </a:lnTo>
                <a:lnTo>
                  <a:pt x="452269" y="276634"/>
                </a:lnTo>
                <a:lnTo>
                  <a:pt x="474891" y="268300"/>
                </a:lnTo>
                <a:lnTo>
                  <a:pt x="483225" y="245678"/>
                </a:lnTo>
                <a:lnTo>
                  <a:pt x="484416" y="201625"/>
                </a:lnTo>
                <a:lnTo>
                  <a:pt x="484416" y="76200"/>
                </a:lnTo>
                <a:lnTo>
                  <a:pt x="483225" y="32146"/>
                </a:lnTo>
                <a:lnTo>
                  <a:pt x="474891" y="9525"/>
                </a:lnTo>
                <a:lnTo>
                  <a:pt x="452269" y="1190"/>
                </a:lnTo>
                <a:lnTo>
                  <a:pt x="40821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8449" y="4584700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3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6721" y="5510626"/>
            <a:ext cx="102552" cy="1143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2">
            <a:extLst>
              <a:ext uri="{FF2B5EF4-FFF2-40B4-BE49-F238E27FC236}">
                <a16:creationId xmlns:a16="http://schemas.microsoft.com/office/drawing/2014/main" id="{5A188EE7-FAA1-3243-90BC-25A3C53B087F}"/>
              </a:ext>
            </a:extLst>
          </p:cNvPr>
          <p:cNvSpPr txBox="1"/>
          <p:nvPr/>
        </p:nvSpPr>
        <p:spPr>
          <a:xfrm>
            <a:off x="0" y="4184623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90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50" name="object 42">
            <a:extLst>
              <a:ext uri="{FF2B5EF4-FFF2-40B4-BE49-F238E27FC236}">
                <a16:creationId xmlns:a16="http://schemas.microsoft.com/office/drawing/2014/main" id="{6E1B84B5-1C78-4C4B-B133-8C6B56C5D371}"/>
              </a:ext>
            </a:extLst>
          </p:cNvPr>
          <p:cNvSpPr txBox="1"/>
          <p:nvPr/>
        </p:nvSpPr>
        <p:spPr>
          <a:xfrm>
            <a:off x="0" y="503170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1400" b="1" spc="55" dirty="0">
                <a:solidFill>
                  <a:srgbClr val="00B0F0"/>
                </a:solidFill>
                <a:latin typeface="Montserrat-Black"/>
                <a:cs typeface="Montserrat-Black"/>
              </a:rPr>
              <a:t>TIP</a:t>
            </a:r>
            <a:endParaRPr sz="1400" dirty="0">
              <a:solidFill>
                <a:srgbClr val="00B0F0"/>
              </a:solidFill>
              <a:latin typeface="Montserrat-Black"/>
              <a:cs typeface="Montserrat-Black"/>
            </a:endParaRPr>
          </a:p>
        </p:txBody>
      </p:sp>
      <p:sp>
        <p:nvSpPr>
          <p:cNvPr id="52" name="object 38">
            <a:extLst>
              <a:ext uri="{FF2B5EF4-FFF2-40B4-BE49-F238E27FC236}">
                <a16:creationId xmlns:a16="http://schemas.microsoft.com/office/drawing/2014/main" id="{3B99D10D-4D11-4B17-B81C-62CBF22511DB}"/>
              </a:ext>
            </a:extLst>
          </p:cNvPr>
          <p:cNvSpPr txBox="1"/>
          <p:nvPr/>
        </p:nvSpPr>
        <p:spPr>
          <a:xfrm>
            <a:off x="2286000" y="4443139"/>
            <a:ext cx="8001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spcBef>
                <a:spcPts val="100"/>
              </a:spcBef>
            </a:pP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lang="en-US"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lang="en-US"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Grow </a:t>
            </a:r>
            <a:r>
              <a:rPr spc="5" dirty="0"/>
              <a:t>and</a:t>
            </a:r>
            <a:r>
              <a:rPr spc="-70" dirty="0"/>
              <a:t> </a:t>
            </a:r>
            <a:r>
              <a:rPr dirty="0"/>
              <a:t>Shrink</a:t>
            </a:r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1409" y="1352550"/>
            <a:ext cx="3007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Make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sprite change size when you click</a:t>
            </a:r>
            <a:r>
              <a:rPr sz="1200" spc="-5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it.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7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9405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9405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979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979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0224" y="4590666"/>
            <a:ext cx="88392" cy="140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660" y="4590666"/>
            <a:ext cx="65130" cy="141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30637" y="4880466"/>
            <a:ext cx="120286" cy="135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7B0A5AC1-887C-F54D-A12C-C00037ECF7A1}"/>
              </a:ext>
            </a:extLst>
          </p:cNvPr>
          <p:cNvSpPr txBox="1"/>
          <p:nvPr/>
        </p:nvSpPr>
        <p:spPr>
          <a:xfrm>
            <a:off x="723900" y="5927725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1385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62"/>
            <a:ext cx="4572000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spc="-15" dirty="0"/>
              <a:t>Grow </a:t>
            </a:r>
            <a:r>
              <a:rPr sz="2400" spc="5" dirty="0"/>
              <a:t>and</a:t>
            </a:r>
            <a:r>
              <a:rPr sz="2400" spc="-70" dirty="0"/>
              <a:t> </a:t>
            </a:r>
            <a:r>
              <a:rPr sz="2400" dirty="0"/>
              <a:t>Shrink</a:t>
            </a: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1086507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2712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7800" y="1562100"/>
            <a:ext cx="695883" cy="522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2712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6184" y="2066092"/>
            <a:ext cx="107265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back</a:t>
            </a:r>
            <a:r>
              <a:rPr lang="en-US" sz="900" spc="-5" dirty="0">
                <a:solidFill>
                  <a:srgbClr val="636466"/>
                </a:solidFill>
                <a:latin typeface="Roboto-Medium"/>
                <a:cs typeface="Roboto-Medium"/>
              </a:rPr>
              <a:t>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5030" y="1557973"/>
            <a:ext cx="412390" cy="4123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5026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18939" y="2066093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41091" y="1557973"/>
            <a:ext cx="412394" cy="4123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1091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11997" y="2092703"/>
            <a:ext cx="40195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Theater</a:t>
            </a:r>
            <a:r>
              <a:rPr sz="700" spc="-65" dirty="0">
                <a:solidFill>
                  <a:srgbClr val="231F20"/>
                </a:solidFill>
                <a:latin typeface="Roboto"/>
                <a:cs typeface="Roboto"/>
              </a:rPr>
              <a:t> </a:t>
            </a: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2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75390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75390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48991" y="2089528"/>
            <a:ext cx="5949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231F20"/>
                </a:solidFill>
                <a:latin typeface="Roboto"/>
                <a:cs typeface="Roboto"/>
              </a:rPr>
              <a:t>Drums</a:t>
            </a:r>
            <a:r>
              <a:rPr sz="800" spc="-80" dirty="0">
                <a:solidFill>
                  <a:srgbClr val="231F20"/>
                </a:solidFill>
                <a:latin typeface="Roboto"/>
                <a:cs typeface="Roboto"/>
              </a:rPr>
              <a:t> </a:t>
            </a:r>
            <a:r>
              <a:rPr sz="800" spc="-10" dirty="0">
                <a:solidFill>
                  <a:srgbClr val="231F20"/>
                </a:solidFill>
                <a:latin typeface="Roboto"/>
                <a:cs typeface="Roboto"/>
              </a:rPr>
              <a:t>Tabla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2462796"/>
            <a:ext cx="4572000" cy="2621915"/>
          </a:xfrm>
          <a:custGeom>
            <a:avLst/>
            <a:gdLst/>
            <a:ahLst/>
            <a:cxnLst/>
            <a:rect l="l" t="t" r="r" b="b"/>
            <a:pathLst>
              <a:path w="4572000" h="2621915">
                <a:moveTo>
                  <a:pt x="0" y="2621432"/>
                </a:moveTo>
                <a:lnTo>
                  <a:pt x="4572000" y="2621432"/>
                </a:lnTo>
                <a:lnTo>
                  <a:pt x="4572000" y="0"/>
                </a:lnTo>
                <a:lnTo>
                  <a:pt x="0" y="0"/>
                </a:lnTo>
                <a:lnTo>
                  <a:pt x="0" y="262143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5084229"/>
            <a:ext cx="4572000" cy="1316990"/>
          </a:xfrm>
          <a:custGeom>
            <a:avLst/>
            <a:gdLst/>
            <a:ahLst/>
            <a:cxnLst/>
            <a:rect l="l" t="t" r="r" b="b"/>
            <a:pathLst>
              <a:path w="4572000" h="1316989">
                <a:moveTo>
                  <a:pt x="0" y="1316570"/>
                </a:moveTo>
                <a:lnTo>
                  <a:pt x="4572000" y="1316570"/>
                </a:lnTo>
                <a:lnTo>
                  <a:pt x="4572000" y="0"/>
                </a:lnTo>
                <a:lnTo>
                  <a:pt x="0" y="0"/>
                </a:lnTo>
                <a:lnTo>
                  <a:pt x="0" y="131657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507152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0" y="5187591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0" y="26359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78876" y="3041931"/>
            <a:ext cx="1914245" cy="1735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9189" y="31680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9189" y="31680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05215" y="3527214"/>
            <a:ext cx="4527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Drums</a:t>
            </a:r>
            <a:r>
              <a:rPr sz="600" spc="-6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600" spc="-10" dirty="0">
                <a:solidFill>
                  <a:srgbClr val="636466"/>
                </a:solidFill>
                <a:latin typeface="Roboto"/>
                <a:cs typeface="Roboto"/>
              </a:rPr>
              <a:t>Tabla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0694" y="3214674"/>
            <a:ext cx="390337" cy="300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122" y="5435600"/>
            <a:ext cx="834812" cy="6655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0122" y="5435600"/>
            <a:ext cx="835025" cy="666115"/>
          </a:xfrm>
          <a:custGeom>
            <a:avLst/>
            <a:gdLst/>
            <a:ahLst/>
            <a:cxnLst/>
            <a:rect l="l" t="t" r="r" b="b"/>
            <a:pathLst>
              <a:path w="835025" h="66611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9343"/>
                </a:lnTo>
                <a:lnTo>
                  <a:pt x="1190" y="633396"/>
                </a:lnTo>
                <a:lnTo>
                  <a:pt x="9525" y="656018"/>
                </a:lnTo>
                <a:lnTo>
                  <a:pt x="32146" y="664352"/>
                </a:lnTo>
                <a:lnTo>
                  <a:pt x="76200" y="665543"/>
                </a:lnTo>
                <a:lnTo>
                  <a:pt x="758609" y="665543"/>
                </a:lnTo>
                <a:lnTo>
                  <a:pt x="802662" y="664352"/>
                </a:lnTo>
                <a:lnTo>
                  <a:pt x="825284" y="656018"/>
                </a:lnTo>
                <a:lnTo>
                  <a:pt x="833618" y="633396"/>
                </a:lnTo>
                <a:lnTo>
                  <a:pt x="834809" y="589343"/>
                </a:lnTo>
                <a:lnTo>
                  <a:pt x="834809" y="76200"/>
                </a:lnTo>
                <a:lnTo>
                  <a:pt x="833618" y="32146"/>
                </a:lnTo>
                <a:lnTo>
                  <a:pt x="825284" y="9525"/>
                </a:lnTo>
                <a:lnTo>
                  <a:pt x="802662" y="1190"/>
                </a:lnTo>
                <a:lnTo>
                  <a:pt x="7586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AFB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55179" y="5791032"/>
            <a:ext cx="102552" cy="114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600200" y="5704839"/>
            <a:ext cx="14478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76220" y="3592174"/>
            <a:ext cx="1107440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11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larger</a:t>
            </a:r>
            <a:r>
              <a:rPr sz="900" spc="-7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number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make it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bigger.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76220" y="4318000"/>
            <a:ext cx="1089025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11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100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return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original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size.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562479" y="4373879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3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62479" y="3853293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3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23552" y="1583755"/>
            <a:ext cx="626893" cy="5232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Change</a:t>
            </a:r>
            <a:r>
              <a:rPr spc="-40" dirty="0"/>
              <a:t> </a:t>
            </a:r>
            <a:r>
              <a:rPr spc="-10" dirty="0"/>
              <a:t>Backdrops</a:t>
            </a:r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1343" y="1289050"/>
            <a:ext cx="3289299" cy="203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Change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scenes by switching</a:t>
            </a:r>
            <a:r>
              <a:rPr sz="1200" spc="-4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backdrops.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8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889785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8897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471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D2591C8-E53B-2B46-A476-0E8DB3F39666}"/>
              </a:ext>
            </a:extLst>
          </p:cNvPr>
          <p:cNvSpPr txBox="1"/>
          <p:nvPr/>
        </p:nvSpPr>
        <p:spPr>
          <a:xfrm>
            <a:off x="723900" y="5927725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1200" y="5949602"/>
            <a:ext cx="80264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Create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a</a:t>
            </a:r>
            <a:r>
              <a:rPr sz="1000" spc="-7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Story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27100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>
                <a:moveTo>
                  <a:pt x="0" y="2381504"/>
                </a:moveTo>
                <a:lnTo>
                  <a:pt x="4572000" y="2381504"/>
                </a:lnTo>
                <a:lnTo>
                  <a:pt x="4572000" y="0"/>
                </a:lnTo>
                <a:lnTo>
                  <a:pt x="0" y="0"/>
                </a:lnTo>
                <a:lnTo>
                  <a:pt x="0" y="23815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3308603"/>
            <a:ext cx="4572000" cy="2019935"/>
          </a:xfrm>
          <a:custGeom>
            <a:avLst/>
            <a:gdLst/>
            <a:ahLst/>
            <a:cxnLst/>
            <a:rect l="l" t="t" r="r" b="b"/>
            <a:pathLst>
              <a:path w="4572000" h="2019935">
                <a:moveTo>
                  <a:pt x="0" y="2019808"/>
                </a:moveTo>
                <a:lnTo>
                  <a:pt x="4572000" y="2019808"/>
                </a:lnTo>
                <a:lnTo>
                  <a:pt x="4572000" y="0"/>
                </a:lnTo>
                <a:lnTo>
                  <a:pt x="0" y="0"/>
                </a:lnTo>
                <a:lnTo>
                  <a:pt x="0" y="201980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29590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328411"/>
            <a:ext cx="4572000" cy="1072515"/>
          </a:xfrm>
          <a:custGeom>
            <a:avLst/>
            <a:gdLst/>
            <a:ahLst/>
            <a:cxnLst/>
            <a:rect l="l" t="t" r="r" b="b"/>
            <a:pathLst>
              <a:path w="4572000" h="1072514">
                <a:moveTo>
                  <a:pt x="0" y="1072388"/>
                </a:moveTo>
                <a:lnTo>
                  <a:pt x="4572000" y="1072388"/>
                </a:lnTo>
                <a:lnTo>
                  <a:pt x="4572000" y="0"/>
                </a:lnTo>
                <a:lnTo>
                  <a:pt x="0" y="0"/>
                </a:lnTo>
                <a:lnTo>
                  <a:pt x="0" y="10723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31571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08398" y="1427480"/>
            <a:ext cx="0" cy="1628775"/>
          </a:xfrm>
          <a:custGeom>
            <a:avLst/>
            <a:gdLst/>
            <a:ahLst/>
            <a:cxnLst/>
            <a:rect l="l" t="t" r="r" b="b"/>
            <a:pathLst>
              <a:path h="1628775">
                <a:moveTo>
                  <a:pt x="0" y="0"/>
                </a:moveTo>
                <a:lnTo>
                  <a:pt x="0" y="1628711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0" y="3423308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0" y="10357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01123" y="5701093"/>
            <a:ext cx="469379" cy="384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01115" y="5701085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07847"/>
                </a:lnTo>
                <a:lnTo>
                  <a:pt x="1190" y="351901"/>
                </a:lnTo>
                <a:lnTo>
                  <a:pt x="9525" y="374522"/>
                </a:lnTo>
                <a:lnTo>
                  <a:pt x="32146" y="382857"/>
                </a:lnTo>
                <a:lnTo>
                  <a:pt x="76200" y="384047"/>
                </a:lnTo>
                <a:lnTo>
                  <a:pt x="393192" y="384047"/>
                </a:lnTo>
                <a:lnTo>
                  <a:pt x="437245" y="382857"/>
                </a:lnTo>
                <a:lnTo>
                  <a:pt x="459867" y="374522"/>
                </a:lnTo>
                <a:lnTo>
                  <a:pt x="468201" y="351901"/>
                </a:lnTo>
                <a:lnTo>
                  <a:pt x="469392" y="307847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5058" y="5893110"/>
            <a:ext cx="149860" cy="0"/>
          </a:xfrm>
          <a:custGeom>
            <a:avLst/>
            <a:gdLst/>
            <a:ahLst/>
            <a:cxnLst/>
            <a:rect l="l" t="t" r="r" b="b"/>
            <a:pathLst>
              <a:path w="149860">
                <a:moveTo>
                  <a:pt x="0" y="0"/>
                </a:moveTo>
                <a:lnTo>
                  <a:pt x="1498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7006" y="3775092"/>
            <a:ext cx="1639883" cy="1347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48000" y="4100564"/>
            <a:ext cx="120027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defTabSz="116522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the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</a:t>
            </a:r>
            <a:r>
              <a:rPr lang="nl-NL" sz="900" spc="-1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you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want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start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with.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65764" y="4609651"/>
            <a:ext cx="1164992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515110" algn="l"/>
              </a:tabLst>
            </a:pPr>
            <a:r>
              <a:rPr lang="nl-NL" sz="900" dirty="0" err="1">
                <a:solidFill>
                  <a:srgbClr val="636466"/>
                </a:solidFill>
                <a:latin typeface="Roboto-Medium"/>
                <a:cs typeface="Roboto-Medium"/>
              </a:rPr>
              <a:t>Ch</a:t>
            </a:r>
            <a:r>
              <a:rPr sz="900" dirty="0" err="1">
                <a:solidFill>
                  <a:srgbClr val="636466"/>
                </a:solidFill>
                <a:latin typeface="Roboto-Medium"/>
                <a:cs typeface="Roboto-Medium"/>
              </a:rPr>
              <a:t>oose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 the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second</a:t>
            </a:r>
            <a:endParaRPr sz="900" dirty="0">
              <a:latin typeface="Roboto-Medium"/>
              <a:cs typeface="Roboto-Medium"/>
            </a:endParaRPr>
          </a:p>
          <a:p>
            <a:pPr>
              <a:lnSpc>
                <a:spcPct val="100000"/>
              </a:lnSpc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  <a:p>
            <a:pPr marR="5080">
              <a:lnSpc>
                <a:spcPct val="100000"/>
              </a:lnSpc>
              <a:spcBef>
                <a:spcPts val="72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what you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want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9431" y="1935479"/>
            <a:ext cx="149974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3DC24D-AB68-479E-8D7A-998DE0B1D0E2}"/>
              </a:ext>
            </a:extLst>
          </p:cNvPr>
          <p:cNvGrpSpPr/>
          <p:nvPr/>
        </p:nvGrpSpPr>
        <p:grpSpPr>
          <a:xfrm>
            <a:off x="3362829" y="1452757"/>
            <a:ext cx="412750" cy="412751"/>
            <a:chOff x="3362829" y="1452757"/>
            <a:chExt cx="412750" cy="412751"/>
          </a:xfrm>
        </p:grpSpPr>
        <p:sp>
          <p:nvSpPr>
            <p:cNvPr id="23" name="object 23"/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1037" y="1993899"/>
            <a:ext cx="1877936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two</a:t>
            </a:r>
            <a:r>
              <a:rPr sz="900" spc="-4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backdrops.</a:t>
            </a:r>
            <a:endParaRPr sz="900" dirty="0">
              <a:latin typeface="Roboto-Medium"/>
              <a:cs typeface="Roboto-Medium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DED788-43A9-41B5-A159-970F1A099E36}"/>
              </a:ext>
            </a:extLst>
          </p:cNvPr>
          <p:cNvGrpSpPr/>
          <p:nvPr/>
        </p:nvGrpSpPr>
        <p:grpSpPr>
          <a:xfrm>
            <a:off x="1082678" y="1476917"/>
            <a:ext cx="418434" cy="412750"/>
            <a:chOff x="1082678" y="1476917"/>
            <a:chExt cx="418434" cy="412750"/>
          </a:xfrm>
        </p:grpSpPr>
        <p:sp>
          <p:nvSpPr>
            <p:cNvPr id="26" name="object 26"/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14182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8285" y="2266518"/>
            <a:ext cx="712457" cy="543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182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28806" y="2814666"/>
            <a:ext cx="2927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Met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o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38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3885" y="2266518"/>
            <a:ext cx="712457" cy="543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38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4974" y="2814666"/>
            <a:ext cx="4114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av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anna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785620" y="5002201"/>
            <a:ext cx="1337945" cy="130810"/>
          </a:xfrm>
          <a:custGeom>
            <a:avLst/>
            <a:gdLst/>
            <a:ahLst/>
            <a:cxnLst/>
            <a:rect l="l" t="t" r="r" b="b"/>
            <a:pathLst>
              <a:path w="1337945" h="130810">
                <a:moveTo>
                  <a:pt x="0" y="0"/>
                </a:moveTo>
                <a:lnTo>
                  <a:pt x="1016" y="130441"/>
                </a:lnTo>
                <a:lnTo>
                  <a:pt x="1337335" y="130441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Change</a:t>
            </a:r>
            <a:r>
              <a:rPr sz="2400" spc="-40" dirty="0"/>
              <a:t> </a:t>
            </a:r>
            <a:r>
              <a:rPr sz="2400" spc="-10" dirty="0"/>
              <a:t>Backdrops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31815" y="2814666"/>
            <a:ext cx="2749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solidFill>
                  <a:srgbClr val="636466"/>
                </a:solidFill>
                <a:latin typeface="Roboto"/>
                <a:cs typeface="Roboto"/>
              </a:rPr>
              <a:t>A</a:t>
            </a: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ve</a:t>
            </a:r>
            <a:r>
              <a:rPr sz="800" spc="5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y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94356" y="3767514"/>
            <a:ext cx="503123" cy="514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3009" y="2256986"/>
            <a:ext cx="731520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9142" y="4152098"/>
            <a:ext cx="18161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15" dirty="0">
                <a:solidFill>
                  <a:srgbClr val="636466"/>
                </a:solidFill>
                <a:latin typeface="Roboto"/>
                <a:cs typeface="Roboto"/>
              </a:rPr>
              <a:t>A</a:t>
            </a: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v</a:t>
            </a:r>
            <a:r>
              <a:rPr sz="500" dirty="0">
                <a:solidFill>
                  <a:srgbClr val="636466"/>
                </a:solidFill>
                <a:latin typeface="Roboto"/>
                <a:cs typeface="Roboto"/>
              </a:rPr>
              <a:t>ery</a:t>
            </a:r>
            <a:endParaRPr sz="500">
              <a:latin typeface="Roboto"/>
              <a:cs typeface="Roboto"/>
            </a:endParaRPr>
          </a:p>
        </p:txBody>
      </p:sp>
      <p:sp>
        <p:nvSpPr>
          <p:cNvPr id="42" name="object 21">
            <a:extLst>
              <a:ext uri="{FF2B5EF4-FFF2-40B4-BE49-F238E27FC236}">
                <a16:creationId xmlns:a16="http://schemas.microsoft.com/office/drawing/2014/main" id="{2FACF53C-B0E6-144F-B8A4-2151F677C807}"/>
              </a:ext>
            </a:extLst>
          </p:cNvPr>
          <p:cNvSpPr txBox="1"/>
          <p:nvPr/>
        </p:nvSpPr>
        <p:spPr>
          <a:xfrm>
            <a:off x="0" y="5431760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 algn="ctr">
              <a:lnSpc>
                <a:spcPct val="100000"/>
              </a:lnSpc>
            </a:pPr>
            <a:r>
              <a:rPr lang="en-US"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lang="en-US" sz="1400" b="1" spc="190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lang="en-US"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lang="en-US" sz="1400" dirty="0">
              <a:latin typeface="Montserrat-Black"/>
              <a:cs typeface="Montserrat-Black"/>
            </a:endParaRPr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817A956A-E713-BA4E-80E5-FFB557BA0429}"/>
              </a:ext>
            </a:extLst>
          </p:cNvPr>
          <p:cNvSpPr txBox="1"/>
          <p:nvPr/>
        </p:nvSpPr>
        <p:spPr>
          <a:xfrm>
            <a:off x="1583554" y="5815223"/>
            <a:ext cx="2566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88E64-759C-4733-8D22-6545BA274A1A}"/>
              </a:ext>
            </a:extLst>
          </p:cNvPr>
          <p:cNvCxnSpPr/>
          <p:nvPr/>
        </p:nvCxnSpPr>
        <p:spPr>
          <a:xfrm>
            <a:off x="2608394" y="4253698"/>
            <a:ext cx="363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11632D-2D9C-48AD-87A6-A30150FCFC1B}"/>
              </a:ext>
            </a:extLst>
          </p:cNvPr>
          <p:cNvCxnSpPr>
            <a:cxnSpLocks/>
          </p:cNvCxnSpPr>
          <p:nvPr/>
        </p:nvCxnSpPr>
        <p:spPr>
          <a:xfrm>
            <a:off x="2514600" y="4724400"/>
            <a:ext cx="608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65" dirty="0">
                <a:solidFill>
                  <a:srgbClr val="FFFFFF"/>
                </a:solidFill>
                <a:latin typeface="Roboto-Black"/>
                <a:cs typeface="Roboto-Black"/>
              </a:rPr>
              <a:t>DanceDance  </a:t>
            </a:r>
            <a:r>
              <a:rPr sz="1100" b="1" spc="-370" dirty="0">
                <a:solidFill>
                  <a:srgbClr val="FFFFFF"/>
                </a:solidFill>
                <a:latin typeface="Roboto-Black"/>
                <a:cs typeface="Roboto-Black"/>
              </a:rPr>
              <a:t>PPararty!ty!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Add </a:t>
            </a:r>
            <a:r>
              <a:rPr dirty="0"/>
              <a:t>a</a:t>
            </a:r>
            <a:r>
              <a:rPr spc="-90" dirty="0"/>
              <a:t> </a:t>
            </a:r>
            <a:r>
              <a:rPr spc="5" dirty="0"/>
              <a:t>Sound</a:t>
            </a:r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1343" y="1110671"/>
            <a:ext cx="3289299" cy="455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5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Add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your voice or other sounds</a:t>
            </a:r>
            <a:br>
              <a:rPr lang="nl-NL" sz="1200" spc="-5" dirty="0">
                <a:solidFill>
                  <a:srgbClr val="FFFFFF"/>
                </a:solidFill>
                <a:latin typeface="Roboto-Medium"/>
                <a:cs typeface="Roboto-Medium"/>
              </a:rPr>
            </a:b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your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 project.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9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874367"/>
            <a:ext cx="2280412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87436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699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31717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317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1"/>
                </a:moveTo>
                <a:lnTo>
                  <a:pt x="2280412" y="1719071"/>
                </a:lnTo>
                <a:lnTo>
                  <a:pt x="2280412" y="0"/>
                </a:lnTo>
                <a:lnTo>
                  <a:pt x="0" y="0"/>
                </a:lnTo>
                <a:lnTo>
                  <a:pt x="0" y="1719071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0224" y="4524447"/>
            <a:ext cx="88392" cy="140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660" y="4524447"/>
            <a:ext cx="65130" cy="141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9D968DA0-4173-2140-831F-493D16EBB8F7}"/>
              </a:ext>
            </a:extLst>
          </p:cNvPr>
          <p:cNvSpPr txBox="1"/>
          <p:nvPr/>
        </p:nvSpPr>
        <p:spPr>
          <a:xfrm>
            <a:off x="723900" y="5927725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Try </a:t>
            </a:r>
            <a:r>
              <a:rPr spc="-20" dirty="0"/>
              <a:t>these cards </a:t>
            </a:r>
            <a:r>
              <a:rPr spc="-10" dirty="0"/>
              <a:t>in </a:t>
            </a:r>
            <a:r>
              <a:rPr spc="-15" dirty="0"/>
              <a:t>any</a:t>
            </a:r>
            <a:r>
              <a:rPr spc="-135" dirty="0"/>
              <a:t> </a:t>
            </a:r>
            <a:r>
              <a:rPr spc="-20" dirty="0"/>
              <a:t>order:</a:t>
            </a:r>
          </a:p>
          <a:p>
            <a:pPr marL="187325">
              <a:lnSpc>
                <a:spcPct val="100000"/>
              </a:lnSpc>
              <a:spcBef>
                <a:spcPts val="45"/>
              </a:spcBef>
            </a:pPr>
            <a:endParaRPr sz="1400" dirty="0"/>
          </a:p>
          <a:p>
            <a:pPr marL="350520" indent="-142240">
              <a:lnSpc>
                <a:spcPct val="100000"/>
              </a:lnSpc>
              <a:spcBef>
                <a:spcPts val="5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Say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Something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Fly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Around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Go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Right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and</a:t>
            </a:r>
            <a:r>
              <a:rPr sz="1800" b="1" spc="-2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Left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Go Up and</a:t>
            </a:r>
            <a:r>
              <a:rPr sz="1800" b="1" spc="-2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Down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Change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Costumes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Glide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from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Here 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to</a:t>
            </a:r>
            <a:r>
              <a:rPr sz="1800" b="1" spc="-12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There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Grow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and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Shrink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Change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 Backdrops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Add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Sound</a:t>
            </a:r>
            <a:endParaRPr sz="1800" dirty="0">
              <a:latin typeface="Roboto-Black"/>
              <a:cs typeface="Roboto-Black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03473" y="954223"/>
            <a:ext cx="4096367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700" spc="5" dirty="0"/>
              <a:t>Imagine</a:t>
            </a:r>
            <a:r>
              <a:rPr sz="2700" spc="-75" dirty="0"/>
              <a:t> </a:t>
            </a:r>
            <a:r>
              <a:rPr lang="en-US" sz="2700" spc="-75" dirty="0"/>
              <a:t>a World</a:t>
            </a:r>
            <a:endParaRPr sz="2700" dirty="0"/>
          </a:p>
        </p:txBody>
      </p:sp>
      <p:sp>
        <p:nvSpPr>
          <p:cNvPr id="37" name="object 37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09235" y="5937249"/>
            <a:ext cx="1409474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Set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of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9</a:t>
            </a:r>
            <a:r>
              <a:rPr sz="10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Roboto-Medium"/>
                <a:cs typeface="Roboto-Medium"/>
              </a:rPr>
              <a:t>cards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742" y="6375400"/>
            <a:ext cx="165100" cy="25400"/>
          </a:xfrm>
          <a:custGeom>
            <a:avLst/>
            <a:gdLst/>
            <a:ahLst/>
            <a:cxnLst/>
            <a:rect l="l" t="t" r="r" b="b"/>
            <a:pathLst>
              <a:path w="165100" h="25400">
                <a:moveTo>
                  <a:pt x="82257" y="0"/>
                </a:moveTo>
                <a:lnTo>
                  <a:pt x="34089" y="7769"/>
                </a:lnTo>
                <a:lnTo>
                  <a:pt x="0" y="25400"/>
                </a:lnTo>
                <a:lnTo>
                  <a:pt x="164514" y="25400"/>
                </a:lnTo>
                <a:lnTo>
                  <a:pt x="130425" y="7769"/>
                </a:lnTo>
                <a:lnTo>
                  <a:pt x="82257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7100"/>
            <a:ext cx="4572000" cy="3016885"/>
          </a:xfrm>
          <a:custGeom>
            <a:avLst/>
            <a:gdLst/>
            <a:ahLst/>
            <a:cxnLst/>
            <a:rect l="l" t="t" r="r" b="b"/>
            <a:pathLst>
              <a:path w="4572000" h="3016885">
                <a:moveTo>
                  <a:pt x="0" y="3016504"/>
                </a:moveTo>
                <a:lnTo>
                  <a:pt x="4572000" y="3016504"/>
                </a:lnTo>
                <a:lnTo>
                  <a:pt x="4572000" y="0"/>
                </a:lnTo>
                <a:lnTo>
                  <a:pt x="0" y="0"/>
                </a:lnTo>
                <a:lnTo>
                  <a:pt x="0" y="30165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943603"/>
            <a:ext cx="4572000" cy="1682114"/>
          </a:xfrm>
          <a:custGeom>
            <a:avLst/>
            <a:gdLst/>
            <a:ahLst/>
            <a:cxnLst/>
            <a:rect l="l" t="t" r="r" b="b"/>
            <a:pathLst>
              <a:path w="4572000" h="1682114">
                <a:moveTo>
                  <a:pt x="0" y="1681607"/>
                </a:moveTo>
                <a:lnTo>
                  <a:pt x="4572000" y="1681607"/>
                </a:lnTo>
                <a:lnTo>
                  <a:pt x="4572000" y="0"/>
                </a:lnTo>
                <a:lnTo>
                  <a:pt x="0" y="0"/>
                </a:lnTo>
                <a:lnTo>
                  <a:pt x="0" y="168160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93090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696" y="2200873"/>
            <a:ext cx="4105275" cy="0"/>
          </a:xfrm>
          <a:custGeom>
            <a:avLst/>
            <a:gdLst/>
            <a:ahLst/>
            <a:cxnLst/>
            <a:rect l="l" t="t" r="r" b="b"/>
            <a:pathLst>
              <a:path w="4105275">
                <a:moveTo>
                  <a:pt x="0" y="0"/>
                </a:moveTo>
                <a:lnTo>
                  <a:pt x="4105211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0" y="10357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8844" y="1871723"/>
            <a:ext cx="143372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9237" y="1367473"/>
            <a:ext cx="412389" cy="412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9232" y="13674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03530" y="13684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7646" y="1446833"/>
            <a:ext cx="436171" cy="411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03530" y="13684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70134" y="1902203"/>
            <a:ext cx="4083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Champ99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02227" y="3020065"/>
            <a:ext cx="1520190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1100"/>
              </a:lnSpc>
              <a:spcBef>
                <a:spcPts val="100"/>
              </a:spcBef>
            </a:pPr>
            <a:r>
              <a:rPr sz="900" spc="-45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record your voice or </a:t>
            </a:r>
            <a:r>
              <a:rPr sz="900" spc="5" dirty="0">
                <a:solidFill>
                  <a:srgbClr val="636466"/>
                </a:solidFill>
                <a:latin typeface="Roboto-Medium"/>
                <a:cs typeface="Roboto-Medium"/>
              </a:rPr>
              <a:t>other 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sound, click the red</a:t>
            </a:r>
            <a:r>
              <a:rPr sz="900" spc="4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button.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24582" y="3477264"/>
            <a:ext cx="1871218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If your device is unable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record, you can choose a</a:t>
            </a:r>
            <a:r>
              <a:rPr sz="900" spc="3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5" dirty="0">
                <a:solidFill>
                  <a:srgbClr val="636466"/>
                </a:solidFill>
                <a:latin typeface="Roboto-Medium"/>
                <a:cs typeface="Roboto-Medium"/>
              </a:rPr>
              <a:t>sound</a:t>
            </a:r>
            <a:r>
              <a:rPr lang="en-US" sz="900" spc="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347" y="2591004"/>
            <a:ext cx="1108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Sounds</a:t>
            </a:r>
            <a:r>
              <a:rPr sz="900" spc="-9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tab.</a:t>
            </a:r>
            <a:endParaRPr sz="900" dirty="0">
              <a:latin typeface="Roboto-Medium"/>
              <a:cs typeface="Roboto-Mediu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Then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click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Record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7347" y="3032964"/>
            <a:ext cx="11963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pop-up</a:t>
            </a:r>
            <a:r>
              <a:rPr sz="900" spc="-7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menu.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347" y="3322524"/>
            <a:ext cx="83311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11100"/>
              </a:lnSpc>
              <a:spcBef>
                <a:spcPts val="100"/>
              </a:spcBef>
            </a:pPr>
            <a:r>
              <a:rPr sz="900" spc="-30" dirty="0">
                <a:solidFill>
                  <a:srgbClr val="636466"/>
                </a:solidFill>
                <a:latin typeface="Roboto-Medium"/>
                <a:cs typeface="Roboto-Medium"/>
              </a:rPr>
              <a:t>Or,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click here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choose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sound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library.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287" y="2352141"/>
            <a:ext cx="696912" cy="192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286" y="2352150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16034" y="2352306"/>
            <a:ext cx="891971" cy="6082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16034" y="2352307"/>
            <a:ext cx="892175" cy="608330"/>
          </a:xfrm>
          <a:custGeom>
            <a:avLst/>
            <a:gdLst/>
            <a:ahLst/>
            <a:cxnLst/>
            <a:rect l="l" t="t" r="r" b="b"/>
            <a:pathLst>
              <a:path w="892175" h="608330">
                <a:moveTo>
                  <a:pt x="43205" y="0"/>
                </a:moveTo>
                <a:lnTo>
                  <a:pt x="18227" y="675"/>
                </a:lnTo>
                <a:lnTo>
                  <a:pt x="5400" y="5400"/>
                </a:lnTo>
                <a:lnTo>
                  <a:pt x="675" y="18227"/>
                </a:lnTo>
                <a:lnTo>
                  <a:pt x="0" y="43205"/>
                </a:lnTo>
                <a:lnTo>
                  <a:pt x="0" y="565035"/>
                </a:lnTo>
                <a:lnTo>
                  <a:pt x="675" y="590013"/>
                </a:lnTo>
                <a:lnTo>
                  <a:pt x="5400" y="602840"/>
                </a:lnTo>
                <a:lnTo>
                  <a:pt x="18227" y="607566"/>
                </a:lnTo>
                <a:lnTo>
                  <a:pt x="43205" y="608241"/>
                </a:lnTo>
                <a:lnTo>
                  <a:pt x="848766" y="608241"/>
                </a:lnTo>
                <a:lnTo>
                  <a:pt x="873744" y="607566"/>
                </a:lnTo>
                <a:lnTo>
                  <a:pt x="886571" y="602840"/>
                </a:lnTo>
                <a:lnTo>
                  <a:pt x="891296" y="590013"/>
                </a:lnTo>
                <a:lnTo>
                  <a:pt x="891971" y="565035"/>
                </a:lnTo>
                <a:lnTo>
                  <a:pt x="891971" y="43205"/>
                </a:lnTo>
                <a:lnTo>
                  <a:pt x="891296" y="18227"/>
                </a:lnTo>
                <a:lnTo>
                  <a:pt x="886571" y="5400"/>
                </a:lnTo>
                <a:lnTo>
                  <a:pt x="873744" y="675"/>
                </a:lnTo>
                <a:lnTo>
                  <a:pt x="848766" y="0"/>
                </a:lnTo>
                <a:lnTo>
                  <a:pt x="43205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1036" y="2813890"/>
            <a:ext cx="71793" cy="80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57275" y="2341398"/>
            <a:ext cx="941385" cy="1294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30591" y="3281095"/>
            <a:ext cx="409397" cy="409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30588" y="3281085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204698" y="409409"/>
                </a:moveTo>
                <a:lnTo>
                  <a:pt x="251635" y="404003"/>
                </a:lnTo>
                <a:lnTo>
                  <a:pt x="294721" y="388604"/>
                </a:lnTo>
                <a:lnTo>
                  <a:pt x="332728" y="364441"/>
                </a:lnTo>
                <a:lnTo>
                  <a:pt x="364428" y="332741"/>
                </a:lnTo>
                <a:lnTo>
                  <a:pt x="388592" y="294734"/>
                </a:lnTo>
                <a:lnTo>
                  <a:pt x="403991" y="251647"/>
                </a:lnTo>
                <a:lnTo>
                  <a:pt x="409397" y="204711"/>
                </a:lnTo>
                <a:lnTo>
                  <a:pt x="403991" y="157773"/>
                </a:lnTo>
                <a:lnTo>
                  <a:pt x="388592" y="114685"/>
                </a:lnTo>
                <a:lnTo>
                  <a:pt x="364428" y="76676"/>
                </a:lnTo>
                <a:lnTo>
                  <a:pt x="332728" y="44973"/>
                </a:lnTo>
                <a:lnTo>
                  <a:pt x="294721" y="20807"/>
                </a:lnTo>
                <a:lnTo>
                  <a:pt x="251635" y="5406"/>
                </a:lnTo>
                <a:lnTo>
                  <a:pt x="204698" y="0"/>
                </a:lnTo>
                <a:lnTo>
                  <a:pt x="157761" y="5406"/>
                </a:lnTo>
                <a:lnTo>
                  <a:pt x="114675" y="20807"/>
                </a:lnTo>
                <a:lnTo>
                  <a:pt x="76668" y="44973"/>
                </a:lnTo>
                <a:lnTo>
                  <a:pt x="44968" y="76676"/>
                </a:lnTo>
                <a:lnTo>
                  <a:pt x="20805" y="114685"/>
                </a:lnTo>
                <a:lnTo>
                  <a:pt x="5406" y="157773"/>
                </a:lnTo>
                <a:lnTo>
                  <a:pt x="0" y="204711"/>
                </a:lnTo>
                <a:lnTo>
                  <a:pt x="5406" y="251647"/>
                </a:lnTo>
                <a:lnTo>
                  <a:pt x="20805" y="294734"/>
                </a:lnTo>
                <a:lnTo>
                  <a:pt x="44968" y="332741"/>
                </a:lnTo>
                <a:lnTo>
                  <a:pt x="76668" y="364441"/>
                </a:lnTo>
                <a:lnTo>
                  <a:pt x="114675" y="388604"/>
                </a:lnTo>
                <a:lnTo>
                  <a:pt x="157761" y="404003"/>
                </a:lnTo>
                <a:lnTo>
                  <a:pt x="204698" y="409409"/>
                </a:lnTo>
                <a:close/>
              </a:path>
            </a:pathLst>
          </a:custGeom>
          <a:ln w="17018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42799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spc="-5" dirty="0"/>
              <a:t>Add </a:t>
            </a:r>
            <a:r>
              <a:rPr sz="2400" dirty="0"/>
              <a:t>a</a:t>
            </a:r>
            <a:r>
              <a:rPr sz="2400" spc="-70" dirty="0"/>
              <a:t> </a:t>
            </a:r>
            <a:r>
              <a:rPr sz="2400" dirty="0"/>
              <a:t>Sound</a:t>
            </a: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28196" y="4384171"/>
            <a:ext cx="1677506" cy="11396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82142" y="4863017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5625210"/>
            <a:ext cx="4572000" cy="775970"/>
          </a:xfrm>
          <a:custGeom>
            <a:avLst/>
            <a:gdLst/>
            <a:ahLst/>
            <a:cxnLst/>
            <a:rect l="l" t="t" r="r" b="b"/>
            <a:pathLst>
              <a:path w="4572000" h="775970">
                <a:moveTo>
                  <a:pt x="0" y="775588"/>
                </a:moveTo>
                <a:lnTo>
                  <a:pt x="4572000" y="775588"/>
                </a:lnTo>
                <a:lnTo>
                  <a:pt x="4572000" y="0"/>
                </a:lnTo>
                <a:lnTo>
                  <a:pt x="0" y="0"/>
                </a:lnTo>
                <a:lnTo>
                  <a:pt x="0" y="7755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561251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0" y="410147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7347" y="4724267"/>
            <a:ext cx="98576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 tab.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78054" y="4472076"/>
            <a:ext cx="560146" cy="2052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7495" y="447208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3115" y="3510526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8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8844" y="2966720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5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691764" y="4697618"/>
            <a:ext cx="1393190" cy="4540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Select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sound.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what you want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50745" y="5082772"/>
            <a:ext cx="535940" cy="167005"/>
          </a:xfrm>
          <a:custGeom>
            <a:avLst/>
            <a:gdLst/>
            <a:ahLst/>
            <a:cxnLst/>
            <a:rect l="l" t="t" r="r" b="b"/>
            <a:pathLst>
              <a:path w="535939" h="167004">
                <a:moveTo>
                  <a:pt x="0" y="166420"/>
                </a:moveTo>
                <a:lnTo>
                  <a:pt x="0" y="0"/>
                </a:lnTo>
                <a:lnTo>
                  <a:pt x="53594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0" y="5638808"/>
            <a:ext cx="4572000" cy="299441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455930" algn="ctr">
              <a:lnSpc>
                <a:spcPct val="100000"/>
              </a:lnSpc>
              <a:spcBef>
                <a:spcPts val="655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75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178683" y="5953328"/>
            <a:ext cx="469391" cy="1966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78682" y="5953323"/>
            <a:ext cx="469900" cy="196850"/>
          </a:xfrm>
          <a:custGeom>
            <a:avLst/>
            <a:gdLst/>
            <a:ahLst/>
            <a:cxnLst/>
            <a:rect l="l" t="t" r="r" b="b"/>
            <a:pathLst>
              <a:path w="469900" h="19685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120446"/>
                </a:lnTo>
                <a:lnTo>
                  <a:pt x="1190" y="164499"/>
                </a:lnTo>
                <a:lnTo>
                  <a:pt x="9525" y="187121"/>
                </a:lnTo>
                <a:lnTo>
                  <a:pt x="32146" y="195456"/>
                </a:lnTo>
                <a:lnTo>
                  <a:pt x="76200" y="196646"/>
                </a:lnTo>
                <a:lnTo>
                  <a:pt x="393192" y="196646"/>
                </a:lnTo>
                <a:lnTo>
                  <a:pt x="437245" y="195456"/>
                </a:lnTo>
                <a:lnTo>
                  <a:pt x="459867" y="187121"/>
                </a:lnTo>
                <a:lnTo>
                  <a:pt x="468201" y="164499"/>
                </a:lnTo>
                <a:lnTo>
                  <a:pt x="469392" y="120446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71026" y="605688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B0CD0EAE-1E6A-9A4B-954E-4AF5895E1DF6}"/>
              </a:ext>
            </a:extLst>
          </p:cNvPr>
          <p:cNvSpPr txBox="1"/>
          <p:nvPr/>
        </p:nvSpPr>
        <p:spPr>
          <a:xfrm>
            <a:off x="228643" y="5949703"/>
            <a:ext cx="2666957" cy="222497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35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199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Say</a:t>
            </a:r>
            <a:r>
              <a:rPr spc="-85" dirty="0"/>
              <a:t> </a:t>
            </a:r>
            <a:r>
              <a:rPr spc="5" dirty="0"/>
              <a:t>Something</a:t>
            </a: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537" y="1334642"/>
            <a:ext cx="2611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Type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what you want your sprite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to</a:t>
            </a:r>
            <a:r>
              <a:rPr sz="1200" spc="-5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Roboto-Medium"/>
                <a:cs typeface="Roboto-Medium"/>
              </a:rPr>
              <a:t>say.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1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3900" y="5927725"/>
            <a:ext cx="1333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0792" y="1907997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60792" y="190799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0792" y="3774909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0792" y="377490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1455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809114"/>
          </a:xfrm>
          <a:custGeom>
            <a:avLst/>
            <a:gdLst/>
            <a:ahLst/>
            <a:cxnLst/>
            <a:rect l="l" t="t" r="r" b="b"/>
            <a:pathLst>
              <a:path w="4572000" h="1809114">
                <a:moveTo>
                  <a:pt x="0" y="1808937"/>
                </a:moveTo>
                <a:lnTo>
                  <a:pt x="4572000" y="1808937"/>
                </a:lnTo>
                <a:lnTo>
                  <a:pt x="4572000" y="0"/>
                </a:lnTo>
                <a:lnTo>
                  <a:pt x="0" y="0"/>
                </a:lnTo>
                <a:lnTo>
                  <a:pt x="0" y="180893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716987"/>
            <a:ext cx="4572000" cy="13335"/>
          </a:xfrm>
          <a:custGeom>
            <a:avLst/>
            <a:gdLst/>
            <a:ahLst/>
            <a:cxnLst/>
            <a:rect l="l" t="t" r="r" b="b"/>
            <a:pathLst>
              <a:path w="4572000" h="13335">
                <a:moveTo>
                  <a:pt x="0" y="12712"/>
                </a:moveTo>
                <a:lnTo>
                  <a:pt x="4572000" y="12712"/>
                </a:lnTo>
                <a:lnTo>
                  <a:pt x="4572000" y="0"/>
                </a:lnTo>
                <a:lnTo>
                  <a:pt x="0" y="0"/>
                </a:lnTo>
                <a:lnTo>
                  <a:pt x="0" y="12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29699"/>
            <a:ext cx="4572000" cy="2439670"/>
          </a:xfrm>
          <a:custGeom>
            <a:avLst/>
            <a:gdLst/>
            <a:ahLst/>
            <a:cxnLst/>
            <a:rect l="l" t="t" r="r" b="b"/>
            <a:pathLst>
              <a:path w="4572000" h="2439670">
                <a:moveTo>
                  <a:pt x="0" y="2439200"/>
                </a:moveTo>
                <a:lnTo>
                  <a:pt x="4572000" y="2439200"/>
                </a:lnTo>
                <a:lnTo>
                  <a:pt x="4572000" y="0"/>
                </a:lnTo>
                <a:lnTo>
                  <a:pt x="0" y="0"/>
                </a:lnTo>
                <a:lnTo>
                  <a:pt x="0" y="24392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71698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168900"/>
            <a:ext cx="4572000" cy="1231900"/>
          </a:xfrm>
          <a:custGeom>
            <a:avLst/>
            <a:gdLst/>
            <a:ahLst/>
            <a:cxnLst/>
            <a:rect l="l" t="t" r="r" b="b"/>
            <a:pathLst>
              <a:path w="4572000" h="1231900">
                <a:moveTo>
                  <a:pt x="0" y="1231900"/>
                </a:moveTo>
                <a:lnTo>
                  <a:pt x="4572000" y="1231900"/>
                </a:lnTo>
                <a:lnTo>
                  <a:pt x="45720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156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5900" y="635000"/>
            <a:ext cx="826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5900" y="191613"/>
            <a:ext cx="412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Say</a:t>
            </a:r>
            <a:r>
              <a:rPr sz="2400" spc="-50" dirty="0"/>
              <a:t> </a:t>
            </a:r>
            <a:r>
              <a:rPr sz="2400" dirty="0"/>
              <a:t>Something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0" y="103769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100" b="1" spc="89" baseline="1984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2100" b="1" spc="172" baseline="1984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0" y="28391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9808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14016" y="1431925"/>
            <a:ext cx="628256" cy="632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9808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24254" y="2286000"/>
            <a:ext cx="172402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Select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 you want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talk.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0" y="5277508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1001" y="5698362"/>
            <a:ext cx="276727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50285" y="5588152"/>
            <a:ext cx="484416" cy="410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50289" y="5588152"/>
            <a:ext cx="484505" cy="410845"/>
          </a:xfrm>
          <a:custGeom>
            <a:avLst/>
            <a:gdLst/>
            <a:ahLst/>
            <a:cxnLst/>
            <a:rect l="l" t="t" r="r" b="b"/>
            <a:pathLst>
              <a:path w="484504" h="41084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4289"/>
                </a:lnTo>
                <a:lnTo>
                  <a:pt x="1190" y="378342"/>
                </a:lnTo>
                <a:lnTo>
                  <a:pt x="9525" y="400964"/>
                </a:lnTo>
                <a:lnTo>
                  <a:pt x="32146" y="409298"/>
                </a:lnTo>
                <a:lnTo>
                  <a:pt x="76200" y="410489"/>
                </a:lnTo>
                <a:lnTo>
                  <a:pt x="408216" y="410489"/>
                </a:lnTo>
                <a:lnTo>
                  <a:pt x="452269" y="409298"/>
                </a:lnTo>
                <a:lnTo>
                  <a:pt x="474891" y="400964"/>
                </a:lnTo>
                <a:lnTo>
                  <a:pt x="483225" y="378342"/>
                </a:lnTo>
                <a:lnTo>
                  <a:pt x="484416" y="334289"/>
                </a:lnTo>
                <a:lnTo>
                  <a:pt x="484416" y="76200"/>
                </a:lnTo>
                <a:lnTo>
                  <a:pt x="483225" y="32146"/>
                </a:lnTo>
                <a:lnTo>
                  <a:pt x="474891" y="9525"/>
                </a:lnTo>
                <a:lnTo>
                  <a:pt x="452269" y="1190"/>
                </a:lnTo>
                <a:lnTo>
                  <a:pt x="40821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18449" y="5791200"/>
            <a:ext cx="168275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3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0076" y="3305803"/>
            <a:ext cx="2596144" cy="14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9863" y="3454740"/>
            <a:ext cx="484073" cy="4958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9863" y="345474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9432" y="3817099"/>
            <a:ext cx="22606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Sprite1</a:t>
            </a:r>
            <a:endParaRPr sz="5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83079" y="4557787"/>
            <a:ext cx="110489" cy="354330"/>
          </a:xfrm>
          <a:custGeom>
            <a:avLst/>
            <a:gdLst/>
            <a:ahLst/>
            <a:cxnLst/>
            <a:rect l="l" t="t" r="r" b="b"/>
            <a:pathLst>
              <a:path w="110489" h="354329">
                <a:moveTo>
                  <a:pt x="110489" y="354012"/>
                </a:moveTo>
                <a:lnTo>
                  <a:pt x="673" y="353758"/>
                </a:ln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10079" y="4814887"/>
            <a:ext cx="2204721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what you want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10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30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0E04855C-B405-41E3-93F9-7D176FBC2CCF}"/>
              </a:ext>
            </a:extLst>
          </p:cNvPr>
          <p:cNvSpPr txBox="1"/>
          <p:nvPr/>
        </p:nvSpPr>
        <p:spPr>
          <a:xfrm>
            <a:off x="1449614" y="1951957"/>
            <a:ext cx="172402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"/>
                <a:cs typeface="Roboto"/>
              </a:rPr>
              <a:t>Sprite1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2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Fly</a:t>
            </a:r>
            <a:r>
              <a:rPr spc="-80" dirty="0"/>
              <a:t> </a:t>
            </a:r>
            <a:r>
              <a:rPr dirty="0"/>
              <a:t>Around</a:t>
            </a: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14896" y="1282700"/>
            <a:ext cx="2343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space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key to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glide</a:t>
            </a:r>
            <a:r>
              <a:rPr sz="1200" spc="-6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glide.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5794" y="3725074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493BF54-2DE3-9242-98D4-65DDF41678A9}"/>
              </a:ext>
            </a:extLst>
          </p:cNvPr>
          <p:cNvSpPr txBox="1"/>
          <p:nvPr/>
        </p:nvSpPr>
        <p:spPr>
          <a:xfrm>
            <a:off x="723900" y="5927725"/>
            <a:ext cx="1333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844675"/>
          </a:xfrm>
          <a:custGeom>
            <a:avLst/>
            <a:gdLst/>
            <a:ahLst/>
            <a:cxnLst/>
            <a:rect l="l" t="t" r="r" b="b"/>
            <a:pathLst>
              <a:path w="4572000" h="1844675">
                <a:moveTo>
                  <a:pt x="0" y="1844306"/>
                </a:moveTo>
                <a:lnTo>
                  <a:pt x="4572000" y="1844306"/>
                </a:lnTo>
                <a:lnTo>
                  <a:pt x="4572000" y="0"/>
                </a:lnTo>
                <a:lnTo>
                  <a:pt x="0" y="0"/>
                </a:lnTo>
                <a:lnTo>
                  <a:pt x="0" y="184430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765056"/>
            <a:ext cx="4572000" cy="2213610"/>
          </a:xfrm>
          <a:custGeom>
            <a:avLst/>
            <a:gdLst/>
            <a:ahLst/>
            <a:cxnLst/>
            <a:rect l="l" t="t" r="r" b="b"/>
            <a:pathLst>
              <a:path w="4572000" h="2213610">
                <a:moveTo>
                  <a:pt x="0" y="2213343"/>
                </a:moveTo>
                <a:lnTo>
                  <a:pt x="4572000" y="2213343"/>
                </a:lnTo>
                <a:lnTo>
                  <a:pt x="4572000" y="0"/>
                </a:lnTo>
                <a:lnTo>
                  <a:pt x="0" y="0"/>
                </a:lnTo>
                <a:lnTo>
                  <a:pt x="0" y="221334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5235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978400"/>
            <a:ext cx="4572000" cy="1422400"/>
          </a:xfrm>
          <a:custGeom>
            <a:avLst/>
            <a:gdLst/>
            <a:ahLst/>
            <a:cxnLst/>
            <a:rect l="l" t="t" r="r" b="b"/>
            <a:pathLst>
              <a:path w="4572000" h="1422400">
                <a:moveTo>
                  <a:pt x="0" y="1422400"/>
                </a:moveTo>
                <a:lnTo>
                  <a:pt x="4572000" y="1422400"/>
                </a:lnTo>
                <a:lnTo>
                  <a:pt x="4572000" y="0"/>
                </a:lnTo>
                <a:lnTo>
                  <a:pt x="0" y="0"/>
                </a:lnTo>
                <a:lnTo>
                  <a:pt x="0" y="14224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965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4117973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Fly</a:t>
            </a:r>
            <a:r>
              <a:rPr sz="2400" spc="-85" dirty="0"/>
              <a:t> </a:t>
            </a:r>
            <a:r>
              <a:rPr sz="2400" dirty="0"/>
              <a:t>Around</a:t>
            </a: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0" y="1035707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28772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0" y="5074308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19898" y="2096885"/>
            <a:ext cx="1042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34361" y="1605165"/>
            <a:ext cx="412394" cy="412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24746" y="2107079"/>
            <a:ext cx="4883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Butterfly</a:t>
            </a:r>
            <a:r>
              <a:rPr sz="800" spc="-5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2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1824" y="2100579"/>
            <a:ext cx="8572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61299"/>
            <a:ext cx="712469" cy="529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72498" y="2107079"/>
            <a:ext cx="4114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av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anna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90076" y="3244826"/>
            <a:ext cx="2454707" cy="1310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03138" y="5572116"/>
            <a:ext cx="2330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</a:t>
            </a:r>
            <a:r>
              <a:rPr sz="900" b="1" spc="-5" dirty="0">
                <a:solidFill>
                  <a:srgbClr val="636466"/>
                </a:solidFill>
                <a:latin typeface="Roboto"/>
                <a:cs typeface="Roboto"/>
              </a:rPr>
              <a:t>space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key to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glide.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8431" y="58311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5F9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8431" y="58004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80B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249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249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021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021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135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135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907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4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907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4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5363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5363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3321" y="56207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1197" y="56220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22616" y="56220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72" y="36804"/>
                </a:lnTo>
                <a:lnTo>
                  <a:pt x="11950" y="32804"/>
                </a:lnTo>
                <a:lnTo>
                  <a:pt x="11607" y="28625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97245" y="56220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68974" y="56220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9972" y="1639977"/>
            <a:ext cx="654860" cy="4362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963" y="337854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7963" y="337854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23333" y="3753599"/>
            <a:ext cx="31496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Butterfly</a:t>
            </a:r>
            <a:r>
              <a:rPr sz="500" spc="-4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500" dirty="0">
                <a:solidFill>
                  <a:srgbClr val="636466"/>
                </a:solidFill>
                <a:latin typeface="Roboto"/>
                <a:cs typeface="Roboto"/>
              </a:rPr>
              <a:t>2</a:t>
            </a:r>
            <a:endParaRPr sz="500">
              <a:latin typeface="Roboto"/>
              <a:cs typeface="Roboto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4736" y="3406872"/>
            <a:ext cx="443608" cy="2982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3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Go Right </a:t>
            </a:r>
            <a:r>
              <a:rPr spc="5" dirty="0"/>
              <a:t>and</a:t>
            </a:r>
            <a:r>
              <a:rPr spc="-90" dirty="0"/>
              <a:t> </a:t>
            </a:r>
            <a:r>
              <a:rPr dirty="0"/>
              <a:t>Left</a:t>
            </a: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1343" y="1314450"/>
            <a:ext cx="3289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arrow keys to move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right and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left.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806" y="1910803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5794" y="1910803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794" y="3771493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794" y="3771481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5679" y="4528757"/>
            <a:ext cx="204584" cy="221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5679" y="2659317"/>
            <a:ext cx="204584" cy="2219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262EBBF6-99E6-4545-8446-7D1FDF267AD8}"/>
              </a:ext>
            </a:extLst>
          </p:cNvPr>
          <p:cNvSpPr txBox="1"/>
          <p:nvPr/>
        </p:nvSpPr>
        <p:spPr>
          <a:xfrm>
            <a:off x="723900" y="5927725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708150"/>
          </a:xfrm>
          <a:custGeom>
            <a:avLst/>
            <a:gdLst/>
            <a:ahLst/>
            <a:cxnLst/>
            <a:rect l="l" t="t" r="r" b="b"/>
            <a:pathLst>
              <a:path w="4572000" h="1708150">
                <a:moveTo>
                  <a:pt x="0" y="1708150"/>
                </a:moveTo>
                <a:lnTo>
                  <a:pt x="4572000" y="1708150"/>
                </a:lnTo>
                <a:lnTo>
                  <a:pt x="457200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628900"/>
            <a:ext cx="4572000" cy="2692400"/>
          </a:xfrm>
          <a:custGeom>
            <a:avLst/>
            <a:gdLst/>
            <a:ahLst/>
            <a:cxnLst/>
            <a:rect l="l" t="t" r="r" b="b"/>
            <a:pathLst>
              <a:path w="4572000" h="2692400">
                <a:moveTo>
                  <a:pt x="0" y="2692400"/>
                </a:moveTo>
                <a:lnTo>
                  <a:pt x="4572000" y="2692400"/>
                </a:lnTo>
                <a:lnTo>
                  <a:pt x="4572000" y="0"/>
                </a:lnTo>
                <a:lnTo>
                  <a:pt x="0" y="0"/>
                </a:lnTo>
                <a:lnTo>
                  <a:pt x="0" y="26924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616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42799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Go Right </a:t>
            </a:r>
            <a:r>
              <a:rPr sz="2400" spc="5" dirty="0"/>
              <a:t>and</a:t>
            </a:r>
            <a:r>
              <a:rPr sz="2400" spc="-95" dirty="0"/>
              <a:t> </a:t>
            </a:r>
            <a:r>
              <a:rPr sz="2400" dirty="0"/>
              <a:t>Left</a:t>
            </a: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10865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0390" y="3421882"/>
            <a:ext cx="1622959" cy="159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321300"/>
            <a:ext cx="4572000" cy="1079500"/>
          </a:xfrm>
          <a:custGeom>
            <a:avLst/>
            <a:gdLst/>
            <a:ahLst/>
            <a:cxnLst/>
            <a:rect l="l" t="t" r="r" b="b"/>
            <a:pathLst>
              <a:path w="4572000" h="1079500">
                <a:moveTo>
                  <a:pt x="0" y="1079500"/>
                </a:moveTo>
                <a:lnTo>
                  <a:pt x="4572000" y="1079500"/>
                </a:lnTo>
                <a:lnTo>
                  <a:pt x="4572000" y="0"/>
                </a:lnTo>
                <a:lnTo>
                  <a:pt x="0" y="0"/>
                </a:lnTo>
                <a:lnTo>
                  <a:pt x="0" y="10795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3086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0" y="5429907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42135" y="2096886"/>
            <a:ext cx="122170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34361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6201" y="2100579"/>
            <a:ext cx="137418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1404" y="1561299"/>
            <a:ext cx="712469" cy="53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69086" y="2107079"/>
            <a:ext cx="1987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Ben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80050" y="2107079"/>
            <a:ext cx="5962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Playing</a:t>
            </a:r>
            <a:r>
              <a:rPr sz="800" spc="-6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Field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7058" y="35182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058" y="35182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2725" y="3872903"/>
            <a:ext cx="1555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Ben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74787" y="5043699"/>
            <a:ext cx="2859086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minus sign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</a:t>
            </a:r>
            <a:r>
              <a:rPr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left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49350" y="4866004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01478" y="3914075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00157" y="4742015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82700" y="5850763"/>
            <a:ext cx="27089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right and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left arrow keys on your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keyboard.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7881" y="5595579"/>
            <a:ext cx="204584" cy="221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7881" y="5841488"/>
            <a:ext cx="204584" cy="221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6522" y="5841488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9240" y="5841488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85900" y="1596580"/>
            <a:ext cx="540334" cy="5415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5159" y="3590353"/>
            <a:ext cx="297179" cy="307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0" y="3140075"/>
            <a:ext cx="457199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 algn="ctr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00A1CB"/>
                </a:solidFill>
                <a:latin typeface="Roboto-Black"/>
                <a:cs typeface="Roboto-Black"/>
              </a:rPr>
              <a:t>Change </a:t>
            </a:r>
            <a:r>
              <a:rPr sz="900" b="1" dirty="0">
                <a:solidFill>
                  <a:srgbClr val="00A1CB"/>
                </a:solidFill>
                <a:latin typeface="Roboto-Black"/>
                <a:cs typeface="Roboto-Black"/>
              </a:rPr>
              <a:t>x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 character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side </a:t>
            </a:r>
            <a:r>
              <a:rPr sz="900" i="1" spc="-10" dirty="0">
                <a:solidFill>
                  <a:srgbClr val="636466"/>
                </a:solidFill>
                <a:latin typeface="Roboto-MediumItalic"/>
                <a:cs typeface="Roboto-MediumItalic"/>
              </a:rPr>
              <a:t>to</a:t>
            </a:r>
            <a:r>
              <a:rPr sz="900" i="1" spc="-30" dirty="0">
                <a:solidFill>
                  <a:srgbClr val="636466"/>
                </a:solidFill>
                <a:latin typeface="Roboto-MediumItalic"/>
                <a:cs typeface="Roboto-MediumItalic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side.</a:t>
            </a:r>
            <a:endParaRPr sz="900" dirty="0">
              <a:latin typeface="Roboto-MediumItalic"/>
              <a:cs typeface="Roboto-MediumItalic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19E29195-B5FC-45B8-BB03-2CB95EBC9967}"/>
              </a:ext>
            </a:extLst>
          </p:cNvPr>
          <p:cNvSpPr txBox="1"/>
          <p:nvPr/>
        </p:nvSpPr>
        <p:spPr>
          <a:xfrm>
            <a:off x="0" y="2774111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30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900" dirty="0">
              <a:latin typeface="Roboto-MediumItalic"/>
              <a:cs typeface="Roboto-MediumItal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4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199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Go Up </a:t>
            </a:r>
            <a:r>
              <a:rPr spc="5" dirty="0"/>
              <a:t>and</a:t>
            </a:r>
            <a:r>
              <a:rPr spc="-75" dirty="0"/>
              <a:t> </a:t>
            </a:r>
            <a:r>
              <a:rPr spc="-15" dirty="0"/>
              <a:t>Down</a:t>
            </a: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1343" y="1314450"/>
            <a:ext cx="3289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arrow keys to move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up and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down.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794" y="1910791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5794" y="1910803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806" y="3771493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794" y="3771481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8341" y="4528751"/>
            <a:ext cx="221917" cy="204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8341" y="2659311"/>
            <a:ext cx="221917" cy="204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D11DB883-F159-DF4B-86DB-C73B1B00D50D}"/>
              </a:ext>
            </a:extLst>
          </p:cNvPr>
          <p:cNvSpPr txBox="1"/>
          <p:nvPr/>
        </p:nvSpPr>
        <p:spPr>
          <a:xfrm>
            <a:off x="723900" y="5927724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</TotalTime>
  <Words>739</Words>
  <Application>Microsoft Office PowerPoint</Application>
  <PresentationFormat>Custom</PresentationFormat>
  <Paragraphs>188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Montserrat-Black</vt:lpstr>
      <vt:lpstr>Roboto</vt:lpstr>
      <vt:lpstr>Roboto-Black</vt:lpstr>
      <vt:lpstr>Roboto-Medium</vt:lpstr>
      <vt:lpstr>Roboto-MediumItalic</vt:lpstr>
      <vt:lpstr>Office Theme</vt:lpstr>
      <vt:lpstr>Imagine a World</vt:lpstr>
      <vt:lpstr>Imagine a World</vt:lpstr>
      <vt:lpstr>Say Something</vt:lpstr>
      <vt:lpstr>Say Something</vt:lpstr>
      <vt:lpstr>Fly Around</vt:lpstr>
      <vt:lpstr>Fly Around scratch.mit.edu</vt:lpstr>
      <vt:lpstr>Go Right and Left</vt:lpstr>
      <vt:lpstr>Go Right and Left scratch.mit.edu</vt:lpstr>
      <vt:lpstr>Go Up and Down</vt:lpstr>
      <vt:lpstr>Go Up and Down scratch.mit.edu</vt:lpstr>
      <vt:lpstr>Change Costumes</vt:lpstr>
      <vt:lpstr>Change Costumes scratch.mit.edu</vt:lpstr>
      <vt:lpstr>Glide From Here to There</vt:lpstr>
      <vt:lpstr>Glide From Here to There scratch.mit.edu</vt:lpstr>
      <vt:lpstr>Grow and Shrink</vt:lpstr>
      <vt:lpstr>Grow and Shrink scratch.mit.edu</vt:lpstr>
      <vt:lpstr>Change Backdrops</vt:lpstr>
      <vt:lpstr>Change Backdrops scratch.mit.edu</vt:lpstr>
      <vt:lpstr>Add a Sound</vt:lpstr>
      <vt:lpstr>Add a Sound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Imagine a World</dc:title>
  <cp:lastModifiedBy>Hans</cp:lastModifiedBy>
  <cp:revision>17</cp:revision>
  <dcterms:created xsi:type="dcterms:W3CDTF">2019-12-13T03:43:29Z</dcterms:created>
  <dcterms:modified xsi:type="dcterms:W3CDTF">2021-01-24T14:45:48Z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2019-12-12T00:00:00Z</vt:filetime>
  </property>
  <property fmtid="{D5CDD505-2E9C-101B-9397-08002B2CF9AE}" pid="3" name="Creator">
    <vt:lpwstr>Adobe InDesign 14.0 (Macintosh)</vt:lpwstr>
  </property>
  <property fmtid="{D5CDD505-2E9C-101B-9397-08002B2CF9AE}" pid="4" name="LastSaved">
    <vt:filetime>2019-12-13T00:00:00Z</vt:filetime>
  </property>
</Properties>
</file>